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45" r:id="rId1"/>
    <p:sldMasterId id="2147483864" r:id="rId2"/>
    <p:sldMasterId id="2147483964" r:id="rId3"/>
    <p:sldMasterId id="2147483851" r:id="rId4"/>
  </p:sldMasterIdLst>
  <p:notesMasterIdLst>
    <p:notesMasterId r:id="rId6"/>
  </p:notesMasterIdLst>
  <p:handoutMasterIdLst>
    <p:handoutMasterId r:id="rId7"/>
  </p:handoutMasterIdLst>
  <p:sldIdLst>
    <p:sldId id="257" r:id="rId5"/>
  </p:sldIdLst>
  <p:sldSz cx="12192000" cy="6858000"/>
  <p:notesSz cx="9929813" cy="14357350"/>
  <p:defaultTextStyle>
    <a:defPPr>
      <a:defRPr lang="fr-FR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Geneva"/>
        <a:cs typeface="Geneva"/>
      </a:defRPr>
    </a:lvl1pPr>
    <a:lvl2pPr marL="455613" indent="1588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Geneva"/>
        <a:cs typeface="Geneva"/>
      </a:defRPr>
    </a:lvl2pPr>
    <a:lvl3pPr marL="912813" indent="1588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Geneva"/>
        <a:cs typeface="Geneva"/>
      </a:defRPr>
    </a:lvl3pPr>
    <a:lvl4pPr marL="1370013" indent="1588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Geneva"/>
        <a:cs typeface="Geneva"/>
      </a:defRPr>
    </a:lvl4pPr>
    <a:lvl5pPr marL="1827213" indent="1588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18" charset="0"/>
        <a:ea typeface="Geneva"/>
        <a:cs typeface="Geneva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Geneva"/>
        <a:cs typeface="Geneva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Geneva"/>
        <a:cs typeface="Geneva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Geneva"/>
        <a:cs typeface="Geneva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itchFamily="18" charset="0"/>
        <a:ea typeface="Geneva"/>
        <a:cs typeface="Geneva"/>
      </a:defRPr>
    </a:lvl9pPr>
  </p:defaultTextStyle>
  <p:extLst>
    <p:ext uri="{EFAFB233-063F-42B5-8137-9DF3F51BA10A}">
      <p15:sldGuideLst xmlns:p15="http://schemas.microsoft.com/office/powerpoint/2012/main">
        <p15:guide id="1" orient="horz" pos="119" userDrawn="1">
          <p15:clr>
            <a:srgbClr val="A4A3A4"/>
          </p15:clr>
        </p15:guide>
        <p15:guide id="2" orient="horz" pos="4065" userDrawn="1">
          <p15:clr>
            <a:srgbClr val="A4A3A4"/>
          </p15:clr>
        </p15:guide>
        <p15:guide id="3" orient="horz" pos="3838" userDrawn="1">
          <p15:clr>
            <a:srgbClr val="A4A3A4"/>
          </p15:clr>
        </p15:guide>
        <p15:guide id="4" orient="horz" pos="618" userDrawn="1">
          <p15:clr>
            <a:srgbClr val="A4A3A4"/>
          </p15:clr>
        </p15:guide>
        <p15:guide id="5" orient="horz" pos="255" userDrawn="1">
          <p15:clr>
            <a:srgbClr val="A4A3A4"/>
          </p15:clr>
        </p15:guide>
        <p15:guide id="6" pos="151" userDrawn="1">
          <p15:clr>
            <a:srgbClr val="A4A3A4"/>
          </p15:clr>
        </p15:guide>
        <p15:guide id="7" pos="7529" userDrawn="1">
          <p15:clr>
            <a:srgbClr val="A4A3A4"/>
          </p15:clr>
        </p15:guide>
        <p15:guide id="8" pos="7348" userDrawn="1">
          <p15:clr>
            <a:srgbClr val="A4A3A4"/>
          </p15:clr>
        </p15:guide>
        <p15:guide id="9" pos="3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4523" userDrawn="1">
          <p15:clr>
            <a:srgbClr val="A4A3A4"/>
          </p15:clr>
        </p15:guide>
        <p15:guide id="2" pos="312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elia Dugast" initials="CD" lastIdx="1" clrIdx="0">
    <p:extLst>
      <p:ext uri="{19B8F6BF-5375-455C-9EA6-DF929625EA0E}">
        <p15:presenceInfo xmlns:p15="http://schemas.microsoft.com/office/powerpoint/2012/main" userId="Celia Dugas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E5F7"/>
    <a:srgbClr val="FAFAFA"/>
    <a:srgbClr val="62257F"/>
    <a:srgbClr val="C28BDD"/>
    <a:srgbClr val="292E47"/>
    <a:srgbClr val="61257F"/>
    <a:srgbClr val="8D36B8"/>
    <a:srgbClr val="B4B9D4"/>
    <a:srgbClr val="D6B2E8"/>
    <a:srgbClr val="6D77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2838BEF-8BB2-4498-84A7-C5851F593DF1}" styleName="Style moyen 4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Style moyen 4 - Accentuatio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A107856-5554-42FB-B03E-39F5DBC370BA}" styleName="Style moyen 4 - Accentuation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Style moyen 4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E171933-4619-4E11-9A3F-F7608DF75F80}" styleName="Style moyen 1 - Accentuatio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51" autoAdjust="0"/>
    <p:restoredTop sz="96240" autoAdjust="0"/>
  </p:normalViewPr>
  <p:slideViewPr>
    <p:cSldViewPr showGuides="1">
      <p:cViewPr varScale="1">
        <p:scale>
          <a:sx n="87" d="100"/>
          <a:sy n="87" d="100"/>
        </p:scale>
        <p:origin x="200" y="984"/>
      </p:cViewPr>
      <p:guideLst>
        <p:guide orient="horz" pos="119"/>
        <p:guide orient="horz" pos="4065"/>
        <p:guide orient="horz" pos="3838"/>
        <p:guide orient="horz" pos="618"/>
        <p:guide orient="horz" pos="255"/>
        <p:guide pos="151"/>
        <p:guide pos="7529"/>
        <p:guide pos="7348"/>
        <p:guide pos="3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92" d="100"/>
        <a:sy n="92" d="100"/>
      </p:scale>
      <p:origin x="0" y="-5256"/>
    </p:cViewPr>
  </p:sorterViewPr>
  <p:notesViewPr>
    <p:cSldViewPr showGuides="1">
      <p:cViewPr varScale="1">
        <p:scale>
          <a:sx n="94" d="100"/>
          <a:sy n="94" d="100"/>
        </p:scale>
        <p:origin x="3184" y="208"/>
      </p:cViewPr>
      <p:guideLst>
        <p:guide orient="horz" pos="4523"/>
        <p:guide pos="312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302919" cy="717868"/>
          </a:xfrm>
          <a:prstGeom prst="rect">
            <a:avLst/>
          </a:prstGeom>
        </p:spPr>
        <p:txBody>
          <a:bodyPr vert="horz" wrap="square" lIns="132762" tIns="66381" rIns="132762" bIns="66381" numCol="1" anchor="t" anchorCtr="0" compatLnSpc="1">
            <a:prstTxWarp prst="textNoShape">
              <a:avLst/>
            </a:prstTxWarp>
          </a:bodyPr>
          <a:lstStyle>
            <a:lvl1pPr>
              <a:defRPr sz="1700">
                <a:latin typeface="Times" pitchFamily="-112" charset="0"/>
                <a:ea typeface="Geneva" pitchFamily="-112" charset="-128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5624597" y="1"/>
            <a:ext cx="4302919" cy="717868"/>
          </a:xfrm>
          <a:prstGeom prst="rect">
            <a:avLst/>
          </a:prstGeom>
        </p:spPr>
        <p:txBody>
          <a:bodyPr vert="horz" wrap="square" lIns="132762" tIns="66381" rIns="132762" bIns="66381" numCol="1" anchor="t" anchorCtr="0" compatLnSpc="1">
            <a:prstTxWarp prst="textNoShape">
              <a:avLst/>
            </a:prstTxWarp>
          </a:bodyPr>
          <a:lstStyle>
            <a:lvl1pPr algn="r">
              <a:defRPr sz="1700">
                <a:latin typeface="Times" pitchFamily="-112" charset="0"/>
                <a:ea typeface="Geneva" pitchFamily="-112" charset="-128"/>
                <a:cs typeface="+mn-cs"/>
              </a:defRPr>
            </a:lvl1pPr>
          </a:lstStyle>
          <a:p>
            <a:pPr>
              <a:defRPr/>
            </a:pPr>
            <a:fld id="{83E60E53-F045-4913-8E7F-6FE3146C87BC}" type="datetime1">
              <a:rPr lang="fr-FR"/>
              <a:pPr>
                <a:defRPr/>
              </a:pPr>
              <a:t>02/12/2022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1" y="13636991"/>
            <a:ext cx="4302919" cy="717868"/>
          </a:xfrm>
          <a:prstGeom prst="rect">
            <a:avLst/>
          </a:prstGeom>
        </p:spPr>
        <p:txBody>
          <a:bodyPr vert="horz" wrap="square" lIns="132762" tIns="66381" rIns="132762" bIns="66381" numCol="1" anchor="b" anchorCtr="0" compatLnSpc="1">
            <a:prstTxWarp prst="textNoShape">
              <a:avLst/>
            </a:prstTxWarp>
          </a:bodyPr>
          <a:lstStyle>
            <a:lvl1pPr>
              <a:defRPr sz="1700">
                <a:latin typeface="Times" pitchFamily="-112" charset="0"/>
                <a:ea typeface="Geneva" pitchFamily="-112" charset="-128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5624597" y="13636991"/>
            <a:ext cx="4302919" cy="717868"/>
          </a:xfrm>
          <a:prstGeom prst="rect">
            <a:avLst/>
          </a:prstGeom>
        </p:spPr>
        <p:txBody>
          <a:bodyPr vert="horz" wrap="square" lIns="132762" tIns="66381" rIns="132762" bIns="66381" numCol="1" anchor="b" anchorCtr="0" compatLnSpc="1">
            <a:prstTxWarp prst="textNoShape">
              <a:avLst/>
            </a:prstTxWarp>
          </a:bodyPr>
          <a:lstStyle>
            <a:lvl1pPr algn="r">
              <a:defRPr sz="1700">
                <a:latin typeface="Times" pitchFamily="-112" charset="0"/>
                <a:ea typeface="Geneva" pitchFamily="-112" charset="-128"/>
                <a:cs typeface="+mn-cs"/>
              </a:defRPr>
            </a:lvl1pPr>
          </a:lstStyle>
          <a:p>
            <a:pPr>
              <a:defRPr/>
            </a:pPr>
            <a:fld id="{BECB2C05-C35C-4C0B-AF25-D296231BACE8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4769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4302919" cy="717868"/>
          </a:xfrm>
          <a:prstGeom prst="rect">
            <a:avLst/>
          </a:prstGeom>
        </p:spPr>
        <p:txBody>
          <a:bodyPr vert="horz" wrap="square" lIns="132762" tIns="66381" rIns="132762" bIns="66381" numCol="1" anchor="t" anchorCtr="0" compatLnSpc="1">
            <a:prstTxWarp prst="textNoShape">
              <a:avLst/>
            </a:prstTxWarp>
          </a:bodyPr>
          <a:lstStyle>
            <a:lvl1pPr>
              <a:defRPr sz="1700">
                <a:latin typeface="Times" pitchFamily="-112" charset="0"/>
                <a:ea typeface="Geneva" pitchFamily="-112" charset="-128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5624597" y="1"/>
            <a:ext cx="4302919" cy="717868"/>
          </a:xfrm>
          <a:prstGeom prst="rect">
            <a:avLst/>
          </a:prstGeom>
        </p:spPr>
        <p:txBody>
          <a:bodyPr vert="horz" wrap="square" lIns="132762" tIns="66381" rIns="132762" bIns="66381" numCol="1" anchor="t" anchorCtr="0" compatLnSpc="1">
            <a:prstTxWarp prst="textNoShape">
              <a:avLst/>
            </a:prstTxWarp>
          </a:bodyPr>
          <a:lstStyle>
            <a:lvl1pPr algn="r">
              <a:defRPr sz="1700">
                <a:latin typeface="Times" pitchFamily="-112" charset="0"/>
                <a:ea typeface="Geneva" pitchFamily="-112" charset="-128"/>
                <a:cs typeface="+mn-cs"/>
              </a:defRPr>
            </a:lvl1pPr>
          </a:lstStyle>
          <a:p>
            <a:pPr>
              <a:defRPr/>
            </a:pPr>
            <a:fld id="{EC14C2DD-5DD3-431C-94F6-CF347C514599}" type="datetime1">
              <a:rPr lang="fr-FR"/>
              <a:pPr>
                <a:defRPr/>
              </a:pPr>
              <a:t>02/12/2022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77800" y="1076325"/>
            <a:ext cx="9574213" cy="5384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132762" tIns="66381" rIns="132762" bIns="66381" numCol="1" anchor="ctr" anchorCtr="0" compatLnSpc="1">
            <a:prstTxWarp prst="textNoShape">
              <a:avLst/>
            </a:prstTxWarp>
          </a:bodyPr>
          <a:lstStyle/>
          <a:p>
            <a:pPr lv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992982" y="6819741"/>
            <a:ext cx="7943850" cy="6460808"/>
          </a:xfrm>
          <a:prstGeom prst="rect">
            <a:avLst/>
          </a:prstGeom>
        </p:spPr>
        <p:txBody>
          <a:bodyPr vert="horz" wrap="square" lIns="132762" tIns="66381" rIns="132762" bIns="66381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1" y="13636991"/>
            <a:ext cx="4302919" cy="717868"/>
          </a:xfrm>
          <a:prstGeom prst="rect">
            <a:avLst/>
          </a:prstGeom>
        </p:spPr>
        <p:txBody>
          <a:bodyPr vert="horz" wrap="square" lIns="132762" tIns="66381" rIns="132762" bIns="66381" numCol="1" anchor="b" anchorCtr="0" compatLnSpc="1">
            <a:prstTxWarp prst="textNoShape">
              <a:avLst/>
            </a:prstTxWarp>
          </a:bodyPr>
          <a:lstStyle>
            <a:lvl1pPr>
              <a:defRPr sz="1700">
                <a:latin typeface="Times" pitchFamily="-112" charset="0"/>
                <a:ea typeface="Geneva" pitchFamily="-112" charset="-128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5624597" y="13636991"/>
            <a:ext cx="4302919" cy="717868"/>
          </a:xfrm>
          <a:prstGeom prst="rect">
            <a:avLst/>
          </a:prstGeom>
        </p:spPr>
        <p:txBody>
          <a:bodyPr vert="horz" wrap="square" lIns="132762" tIns="66381" rIns="132762" bIns="66381" numCol="1" anchor="b" anchorCtr="0" compatLnSpc="1">
            <a:prstTxWarp prst="textNoShape">
              <a:avLst/>
            </a:prstTxWarp>
          </a:bodyPr>
          <a:lstStyle>
            <a:lvl1pPr algn="r">
              <a:defRPr sz="1700">
                <a:latin typeface="Times" pitchFamily="-112" charset="0"/>
                <a:ea typeface="Geneva" pitchFamily="-112" charset="-128"/>
                <a:cs typeface="+mn-cs"/>
              </a:defRPr>
            </a:lvl1pPr>
          </a:lstStyle>
          <a:p>
            <a:pPr>
              <a:defRPr/>
            </a:pPr>
            <a:fld id="{98679E9C-52BD-410C-8728-DAC3C47D8078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746627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Geneva" pitchFamily="-65" charset="-128"/>
      </a:defRPr>
    </a:lvl1pPr>
    <a:lvl2pPr marL="4556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Geneva"/>
      </a:defRPr>
    </a:lvl2pPr>
    <a:lvl3pPr marL="9128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Geneva"/>
      </a:defRPr>
    </a:lvl3pPr>
    <a:lvl4pPr marL="13700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Geneva"/>
      </a:defRPr>
    </a:lvl4pPr>
    <a:lvl5pPr marL="18272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Geneva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SG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E63B3493-9FBC-4926-BD08-FADEBF8C68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295" r="37938"/>
          <a:stretch/>
        </p:blipFill>
        <p:spPr>
          <a:xfrm>
            <a:off x="-15232" y="3409450"/>
            <a:ext cx="4206093" cy="3445545"/>
          </a:xfrm>
          <a:prstGeom prst="rect">
            <a:avLst/>
          </a:prstGeom>
        </p:spPr>
      </p:pic>
      <p:sp>
        <p:nvSpPr>
          <p:cNvPr id="9" name="Graphique 28">
            <a:extLst>
              <a:ext uri="{FF2B5EF4-FFF2-40B4-BE49-F238E27FC236}">
                <a16:creationId xmlns:a16="http://schemas.microsoft.com/office/drawing/2014/main" id="{3D39FDA9-1409-4F27-8D09-7E893798F317}"/>
              </a:ext>
            </a:extLst>
          </p:cNvPr>
          <p:cNvSpPr/>
          <p:nvPr userDrawn="1"/>
        </p:nvSpPr>
        <p:spPr>
          <a:xfrm>
            <a:off x="0" y="-3464"/>
            <a:ext cx="9156700" cy="6870700"/>
          </a:xfrm>
          <a:custGeom>
            <a:avLst/>
            <a:gdLst>
              <a:gd name="connsiteX0" fmla="*/ 9525 w 9156700"/>
              <a:gd name="connsiteY0" fmla="*/ 9525 h 6870700"/>
              <a:gd name="connsiteX1" fmla="*/ 9525 w 9156700"/>
              <a:gd name="connsiteY1" fmla="*/ 3473069 h 6870700"/>
              <a:gd name="connsiteX2" fmla="*/ 3039110 w 9156700"/>
              <a:gd name="connsiteY2" fmla="*/ 5634101 h 6870700"/>
              <a:gd name="connsiteX3" fmla="*/ 3739388 w 9156700"/>
              <a:gd name="connsiteY3" fmla="*/ 6867525 h 6870700"/>
              <a:gd name="connsiteX4" fmla="*/ 9153525 w 9156700"/>
              <a:gd name="connsiteY4" fmla="*/ 6867525 h 6870700"/>
              <a:gd name="connsiteX5" fmla="*/ 9153525 w 9156700"/>
              <a:gd name="connsiteY5" fmla="*/ 9525 h 6870700"/>
              <a:gd name="connsiteX6" fmla="*/ 9525 w 9156700"/>
              <a:gd name="connsiteY6" fmla="*/ 9525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56700" h="6870700">
                <a:moveTo>
                  <a:pt x="9525" y="9525"/>
                </a:moveTo>
                <a:lnTo>
                  <a:pt x="9525" y="3473069"/>
                </a:lnTo>
                <a:lnTo>
                  <a:pt x="3039110" y="5634101"/>
                </a:lnTo>
                <a:cubicBezTo>
                  <a:pt x="3360039" y="5862955"/>
                  <a:pt x="3633597" y="6363462"/>
                  <a:pt x="3739388" y="6867525"/>
                </a:cubicBezTo>
                <a:lnTo>
                  <a:pt x="9153525" y="6867525"/>
                </a:lnTo>
                <a:lnTo>
                  <a:pt x="9153525" y="9525"/>
                </a:lnTo>
                <a:lnTo>
                  <a:pt x="9525" y="952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 dirty="0"/>
          </a:p>
        </p:txBody>
      </p: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872BD05C-041F-4415-BF43-DC8E603FB89E}"/>
              </a:ext>
            </a:extLst>
          </p:cNvPr>
          <p:cNvSpPr/>
          <p:nvPr userDrawn="1"/>
        </p:nvSpPr>
        <p:spPr bwMode="auto">
          <a:xfrm>
            <a:off x="0" y="2614964"/>
            <a:ext cx="1326123" cy="1641153"/>
          </a:xfrm>
          <a:custGeom>
            <a:avLst/>
            <a:gdLst>
              <a:gd name="connsiteX0" fmla="*/ 0 w 1326123"/>
              <a:gd name="connsiteY0" fmla="*/ 0 h 1641153"/>
              <a:gd name="connsiteX1" fmla="*/ 1152632 w 1326123"/>
              <a:gd name="connsiteY1" fmla="*/ 822191 h 1641153"/>
              <a:gd name="connsiteX2" fmla="*/ 1326123 w 1326123"/>
              <a:gd name="connsiteY2" fmla="*/ 1207706 h 1641153"/>
              <a:gd name="connsiteX3" fmla="*/ 1326123 w 1326123"/>
              <a:gd name="connsiteY3" fmla="*/ 1641153 h 1641153"/>
              <a:gd name="connsiteX4" fmla="*/ 0 w 1326123"/>
              <a:gd name="connsiteY4" fmla="*/ 695259 h 1641153"/>
              <a:gd name="connsiteX5" fmla="*/ 0 w 1326123"/>
              <a:gd name="connsiteY5" fmla="*/ 0 h 164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6123" h="1641153">
                <a:moveTo>
                  <a:pt x="0" y="0"/>
                </a:moveTo>
                <a:lnTo>
                  <a:pt x="1152632" y="822191"/>
                </a:lnTo>
                <a:cubicBezTo>
                  <a:pt x="1248494" y="890516"/>
                  <a:pt x="1326123" y="1063161"/>
                  <a:pt x="1326123" y="1207706"/>
                </a:cubicBezTo>
                <a:lnTo>
                  <a:pt x="1326123" y="1641153"/>
                </a:lnTo>
                <a:lnTo>
                  <a:pt x="0" y="695259"/>
                </a:lnTo>
                <a:lnTo>
                  <a:pt x="0" y="0"/>
                </a:lnTo>
                <a:close/>
              </a:path>
            </a:pathLst>
          </a:custGeom>
          <a:solidFill>
            <a:srgbClr val="62257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BC50F5F0-6F74-49D9-8581-303DCEEA183D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206093" y="2420888"/>
            <a:ext cx="383378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2A863927-C358-4504-B859-1BD49324EEFD}"/>
              </a:ext>
            </a:extLst>
          </p:cNvPr>
          <p:cNvSpPr/>
          <p:nvPr userDrawn="1"/>
        </p:nvSpPr>
        <p:spPr bwMode="auto">
          <a:xfrm>
            <a:off x="10293613" y="0"/>
            <a:ext cx="1894517" cy="1704513"/>
          </a:xfrm>
          <a:custGeom>
            <a:avLst/>
            <a:gdLst>
              <a:gd name="connsiteX0" fmla="*/ 0 w 1894517"/>
              <a:gd name="connsiteY0" fmla="*/ 0 h 1704513"/>
              <a:gd name="connsiteX1" fmla="*/ 1239603 w 1894517"/>
              <a:gd name="connsiteY1" fmla="*/ 0 h 1704513"/>
              <a:gd name="connsiteX2" fmla="*/ 1894517 w 1894517"/>
              <a:gd name="connsiteY2" fmla="*/ 467161 h 1704513"/>
              <a:gd name="connsiteX3" fmla="*/ 1894517 w 1894517"/>
              <a:gd name="connsiteY3" fmla="*/ 1704513 h 1704513"/>
              <a:gd name="connsiteX4" fmla="*/ 298591 w 1894517"/>
              <a:gd name="connsiteY4" fmla="*/ 566174 h 1704513"/>
              <a:gd name="connsiteX5" fmla="*/ 14110 w 1894517"/>
              <a:gd name="connsiteY5" fmla="*/ 78637 h 1704513"/>
              <a:gd name="connsiteX6" fmla="*/ 0 w 1894517"/>
              <a:gd name="connsiteY6" fmla="*/ 0 h 1704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4517" h="1704513">
                <a:moveTo>
                  <a:pt x="0" y="0"/>
                </a:moveTo>
                <a:lnTo>
                  <a:pt x="1239603" y="0"/>
                </a:lnTo>
                <a:lnTo>
                  <a:pt x="1894517" y="467161"/>
                </a:lnTo>
                <a:lnTo>
                  <a:pt x="1894517" y="1704513"/>
                </a:lnTo>
                <a:lnTo>
                  <a:pt x="298591" y="566174"/>
                </a:lnTo>
                <a:cubicBezTo>
                  <a:pt x="170766" y="474976"/>
                  <a:pt x="61003" y="279347"/>
                  <a:pt x="14110" y="78637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15" name="Forme libre : forme 14">
            <a:extLst>
              <a:ext uri="{FF2B5EF4-FFF2-40B4-BE49-F238E27FC236}">
                <a16:creationId xmlns:a16="http://schemas.microsoft.com/office/drawing/2014/main" id="{A2706F53-4C12-4BB5-BC6A-BC206D30C599}"/>
              </a:ext>
            </a:extLst>
          </p:cNvPr>
          <p:cNvSpPr/>
          <p:nvPr userDrawn="1"/>
        </p:nvSpPr>
        <p:spPr bwMode="auto">
          <a:xfrm>
            <a:off x="10645212" y="673269"/>
            <a:ext cx="1542918" cy="1568643"/>
          </a:xfrm>
          <a:custGeom>
            <a:avLst/>
            <a:gdLst>
              <a:gd name="connsiteX0" fmla="*/ 0 w 1542918"/>
              <a:gd name="connsiteY0" fmla="*/ 0 h 1568643"/>
              <a:gd name="connsiteX1" fmla="*/ 1542918 w 1542918"/>
              <a:gd name="connsiteY1" fmla="*/ 1100589 h 1568643"/>
              <a:gd name="connsiteX2" fmla="*/ 1542918 w 1542918"/>
              <a:gd name="connsiteY2" fmla="*/ 1568643 h 1568643"/>
              <a:gd name="connsiteX3" fmla="*/ 116802 w 1542918"/>
              <a:gd name="connsiteY3" fmla="*/ 551425 h 1568643"/>
              <a:gd name="connsiteX4" fmla="*/ 0 w 1542918"/>
              <a:gd name="connsiteY4" fmla="*/ 291815 h 1568643"/>
              <a:gd name="connsiteX5" fmla="*/ 0 w 1542918"/>
              <a:gd name="connsiteY5" fmla="*/ 0 h 1568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42918" h="1568643">
                <a:moveTo>
                  <a:pt x="0" y="0"/>
                </a:moveTo>
                <a:lnTo>
                  <a:pt x="1542918" y="1100589"/>
                </a:lnTo>
                <a:lnTo>
                  <a:pt x="1542918" y="1568643"/>
                </a:lnTo>
                <a:lnTo>
                  <a:pt x="116802" y="551425"/>
                </a:lnTo>
                <a:cubicBezTo>
                  <a:pt x="52327" y="505425"/>
                  <a:pt x="0" y="389193"/>
                  <a:pt x="0" y="291815"/>
                </a:cubicBezTo>
                <a:lnTo>
                  <a:pt x="0" y="0"/>
                </a:lnTo>
                <a:close/>
              </a:path>
            </a:pathLst>
          </a:custGeom>
          <a:solidFill>
            <a:srgbClr val="62257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pic>
        <p:nvPicPr>
          <p:cNvPr id="88" name="Image 87">
            <a:extLst>
              <a:ext uri="{FF2B5EF4-FFF2-40B4-BE49-F238E27FC236}">
                <a16:creationId xmlns:a16="http://schemas.microsoft.com/office/drawing/2014/main" id="{47106A17-FD6E-46B5-DAE6-6429EFFF44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90861" y="839650"/>
            <a:ext cx="3773767" cy="130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39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BFDCA65-91A9-46AD-9884-1D86B6A04517}" type="datetimeFigureOut">
              <a:rPr lang="fr-FR" smtClean="0"/>
              <a:t>02/12/2022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D15103D-038D-4A6C-95E3-9ADF9315D9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2000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02ED81-5005-47C3-B979-537C24F8B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>
                <a:latin typeface="Ando" pitchFamily="2" charset="0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5FA692F-8CEF-4236-8989-F693F16E90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latin typeface="Roboto Condensed" pitchFamily="2" charset="0"/>
                <a:ea typeface="Roboto Condensed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51EDC8-9B8A-4AD3-8005-F50B692E49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 Condensed" pitchFamily="2" charset="0"/>
                <a:ea typeface="Roboto Condensed" pitchFamily="2" charset="0"/>
              </a:defRPr>
            </a:lvl1pPr>
          </a:lstStyle>
          <a:p>
            <a:fld id="{5FE95805-2444-4B61-9078-FC85618C2ACD}" type="datetimeFigureOut">
              <a:rPr lang="fr-FR" smtClean="0"/>
              <a:pPr/>
              <a:t>02/12/2022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D550F4A-694F-45E5-9859-066FF7F2B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 Condensed" pitchFamily="2" charset="0"/>
                <a:ea typeface="Roboto Condensed" pitchFamily="2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E172B69-3BA5-4F94-9BF9-C153B14A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 Condensed" pitchFamily="2" charset="0"/>
                <a:ea typeface="Roboto Condensed" pitchFamily="2" charset="0"/>
              </a:defRPr>
            </a:lvl1pPr>
          </a:lstStyle>
          <a:p>
            <a:fld id="{3F400994-DA4B-46C5-9583-31BF99B80A87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0336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2A3B53-B0AE-4622-9BBB-069AD2C80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>
                <a:latin typeface="Ando 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D7A022-EF76-43D0-9DC4-85B48B772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Roboto Condensed" pitchFamily="2" charset="0"/>
                <a:ea typeface="Roboto Condensed" pitchFamily="2" charset="0"/>
              </a:defRPr>
            </a:lvl1pPr>
            <a:lvl2pPr>
              <a:defRPr>
                <a:latin typeface="Roboto Condensed" pitchFamily="2" charset="0"/>
                <a:ea typeface="Roboto Condensed" pitchFamily="2" charset="0"/>
              </a:defRPr>
            </a:lvl2pPr>
            <a:lvl3pPr>
              <a:defRPr>
                <a:latin typeface="Roboto Condensed" pitchFamily="2" charset="0"/>
                <a:ea typeface="Roboto Condensed" pitchFamily="2" charset="0"/>
              </a:defRPr>
            </a:lvl3pPr>
            <a:lvl4pPr>
              <a:defRPr>
                <a:latin typeface="Roboto Condensed" pitchFamily="2" charset="0"/>
                <a:ea typeface="Roboto Condensed" pitchFamily="2" charset="0"/>
              </a:defRPr>
            </a:lvl4pPr>
            <a:lvl5pPr>
              <a:defRPr>
                <a:latin typeface="Roboto Condensed" pitchFamily="2" charset="0"/>
                <a:ea typeface="Roboto Condensed" pitchFamily="2" charset="0"/>
              </a:defRPr>
            </a:lvl5pPr>
          </a:lstStyle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5418C11-10AF-41DD-98CA-9F66797579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 Condensed" pitchFamily="2" charset="0"/>
                <a:ea typeface="Roboto Condensed" pitchFamily="2" charset="0"/>
              </a:defRPr>
            </a:lvl1pPr>
          </a:lstStyle>
          <a:p>
            <a:fld id="{5FE95805-2444-4B61-9078-FC85618C2ACD}" type="datetimeFigureOut">
              <a:rPr lang="fr-FR" smtClean="0"/>
              <a:pPr/>
              <a:t>02/12/2022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3264C9-5352-4E39-A1B0-5F0DDBA4B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 Condensed" pitchFamily="2" charset="0"/>
                <a:ea typeface="Roboto Condensed" pitchFamily="2" charset="0"/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7335261-2C1C-4CE8-972D-867F41B33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 Condensed" pitchFamily="2" charset="0"/>
                <a:ea typeface="Roboto Condensed" pitchFamily="2" charset="0"/>
              </a:defRPr>
            </a:lvl1pPr>
          </a:lstStyle>
          <a:p>
            <a:fld id="{3F400994-DA4B-46C5-9583-31BF99B80A87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04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60DBC-C675-41E6-882C-4E58E80E0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1">
                <a:latin typeface="Ando 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48CAF19-E5FF-45FC-923D-D91161FE8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Roboto Condensed" pitchFamily="2" charset="0"/>
                <a:ea typeface="Roboto Condensed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C54A8B2-87A5-4CF0-92B8-BB25B07B1C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 Condensed" pitchFamily="2" charset="0"/>
                <a:ea typeface="Roboto Condensed" pitchFamily="2" charset="0"/>
              </a:defRPr>
            </a:lvl1pPr>
          </a:lstStyle>
          <a:p>
            <a:fld id="{5FE95805-2444-4B61-9078-FC85618C2ACD}" type="datetimeFigureOut">
              <a:rPr lang="fr-FR" smtClean="0"/>
              <a:pPr/>
              <a:t>02/12/2022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F84BB50-16CF-4C47-8591-A8F8C4CFB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 Condensed" pitchFamily="2" charset="0"/>
                <a:ea typeface="Roboto Condensed" pitchFamily="2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7E0C932-36E2-4563-9C85-63CB3E91A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 Condensed" pitchFamily="2" charset="0"/>
                <a:ea typeface="Roboto Condensed" pitchFamily="2" charset="0"/>
              </a:defRPr>
            </a:lvl1pPr>
          </a:lstStyle>
          <a:p>
            <a:fld id="{3F400994-DA4B-46C5-9583-31BF99B80A87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70090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83C92F-F57F-4F95-806D-3E0DC06E3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7F7DD7-01A6-41B9-A86E-8CF9D8D66A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C8AA79A-54EC-4179-89AC-DEB6A6E2B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2CDBB79-3DF9-4F9A-9FE4-2AE0991FE0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E95805-2444-4B61-9078-FC85618C2ACD}" type="datetimeFigureOut">
              <a:rPr lang="fr-FR" smtClean="0"/>
              <a:t>02/12/2022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A06015-E448-44AF-BCC3-3EBF8C080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ADE20C0-ECC4-42E1-A1C9-8BF281FDB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400994-DA4B-46C5-9583-31BF99B80A8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8462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0944D9-B720-4EF6-B44B-D61A74BB1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F7E8C9B-1A24-4651-8397-53ED6848E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2157C90-3297-4AE9-AF5D-24862676B2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4469EA4-5419-43E6-B617-0AB6A57636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755E09A-F479-41EC-802A-ABD2FF8D4A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69B81A5-0265-4134-AB18-3C3ED8A2B8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E95805-2444-4B61-9078-FC85618C2ACD}" type="datetimeFigureOut">
              <a:rPr lang="fr-FR" smtClean="0"/>
              <a:t>02/12/2022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89D9CB5-CB3C-4B30-908F-6FE28E24D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710ED96-A7DB-48B8-A67F-A79609DC3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400994-DA4B-46C5-9583-31BF99B80A8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4137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D8A3CB-A020-462B-9893-8AD997196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14576D3-89E9-48F2-BF52-9E9F74E5E8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E95805-2444-4B61-9078-FC85618C2ACD}" type="datetimeFigureOut">
              <a:rPr lang="fr-FR" smtClean="0"/>
              <a:t>02/12/2022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3406D8A-8C34-48F7-9B82-99A399DC8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2271A07-40CF-4201-BA39-9BF1F2FD8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400994-DA4B-46C5-9583-31BF99B80A8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45756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0E1952C-AD70-4AFD-BD79-26E5EB65A6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E95805-2444-4B61-9078-FC85618C2ACD}" type="datetimeFigureOut">
              <a:rPr lang="fr-FR" smtClean="0"/>
              <a:t>02/12/2022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855212A-9EDB-4A6B-814F-797AC0F7F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9A57FE-9A12-478D-8237-4B229FECD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400994-DA4B-46C5-9583-31BF99B80A87}" type="slidenum">
              <a:rPr lang="fr-FR" smtClean="0"/>
              <a:t>‹N°›</a:t>
            </a:fld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D60B4C-1B2E-4473-AFFD-194AA42BBDB6}"/>
              </a:ext>
            </a:extLst>
          </p:cNvPr>
          <p:cNvSpPr/>
          <p:nvPr userDrawn="1"/>
        </p:nvSpPr>
        <p:spPr>
          <a:xfrm>
            <a:off x="10704512" y="6165304"/>
            <a:ext cx="1368152" cy="6926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47505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973327-4FDF-4D5D-A62A-E0330F004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9D4C46E-BBB0-48BF-B4CC-123015D1C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2AECECD-30CC-44BE-A285-B15EE3B95A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6F407C-5B28-4FA8-B786-51179D3FDB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E95805-2444-4B61-9078-FC85618C2ACD}" type="datetimeFigureOut">
              <a:rPr lang="fr-FR" smtClean="0"/>
              <a:t>02/12/2022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93E0C99-8F96-4335-9AA1-A0D2434DE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EAF5C71-1D00-4763-8860-4BE72A2D7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400994-DA4B-46C5-9583-31BF99B80A8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78721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5135B9-E2C5-4359-9003-87DEF1878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ACA39E9-CCA8-4CCD-BF92-5DB223C2EC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8BB83C2-356C-4C43-99EE-DEE80C0F64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1451B20-C6A4-4DDD-A45C-38D5D5B2D8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E95805-2444-4B61-9078-FC85618C2ACD}" type="datetimeFigureOut">
              <a:rPr lang="fr-FR" smtClean="0"/>
              <a:t>02/12/2022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51FAB58-7A3B-49EF-86B7-3D838B207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EB5704-571C-42A5-AF56-213D8CD56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400994-DA4B-46C5-9583-31BF99B80A8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745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érieur 01 (vie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DAD20E5-F7F8-4CA6-80D4-F91EB9D67868}"/>
              </a:ext>
            </a:extLst>
          </p:cNvPr>
          <p:cNvSpPr/>
          <p:nvPr userDrawn="1"/>
        </p:nvSpPr>
        <p:spPr bwMode="auto">
          <a:xfrm>
            <a:off x="335360" y="188913"/>
            <a:ext cx="11521280" cy="626427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12700" dir="2700000" algn="tl" rotWithShape="0">
              <a:prstClr val="black">
                <a:alpha val="75000"/>
              </a:prstClr>
            </a:outerShdw>
          </a:effectLst>
        </p:spPr>
        <p:txBody>
          <a:bodyPr/>
          <a:lstStyle/>
          <a:p>
            <a:pPr>
              <a:defRPr/>
            </a:pPr>
            <a:endParaRPr lang="fr-FR">
              <a:latin typeface="Times" pitchFamily="-65" charset="0"/>
              <a:ea typeface="Geneva" pitchFamily="-112" charset="-128"/>
              <a:cs typeface="+mn-cs"/>
            </a:endParaRPr>
          </a:p>
        </p:txBody>
      </p:sp>
      <p:sp>
        <p:nvSpPr>
          <p:cNvPr id="18" name="Espace réservé de la date 3">
            <a:extLst>
              <a:ext uri="{FF2B5EF4-FFF2-40B4-BE49-F238E27FC236}">
                <a16:creationId xmlns:a16="http://schemas.microsoft.com/office/drawing/2014/main" id="{F2BD57AD-288E-43EA-857A-DE57AFD9D9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23040" y="6475413"/>
            <a:ext cx="2133600" cy="261937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fr-FR" dirty="0"/>
          </a:p>
        </p:txBody>
      </p:sp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CF0E306D-7F6F-49DC-8F29-77E409F242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35360" y="6475413"/>
            <a:ext cx="622300" cy="261937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18A995EA-4E48-44AF-AC4A-9FDDF5FE50B4}" type="slidenum">
              <a:rPr lang="fr-FR" smtClean="0"/>
              <a:pPr>
                <a:defRPr/>
              </a:pPr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225663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BBE2D7-29E5-44C0-B7F9-C602A4F6A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EC7B4A1-8B47-43BA-929E-1853AA719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58357AC-7D83-4B73-92CF-907589B2CC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E95805-2444-4B61-9078-FC85618C2ACD}" type="datetimeFigureOut">
              <a:rPr lang="fr-FR" smtClean="0"/>
              <a:t>02/12/2022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8E7437-2EB4-4984-B7C3-91B9043A7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EACE819-C6BC-41A8-A2EC-9EABA7CED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400994-DA4B-46C5-9583-31BF99B80A8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33674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FE6BC9B-2311-498F-BB24-A9820B0300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A08321E-51EA-4905-A717-B36A155D3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FD2DA43-CB33-4004-B1B4-4D5DB8CF28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FE95805-2444-4B61-9078-FC85618C2ACD}" type="datetimeFigureOut">
              <a:rPr lang="fr-FR" smtClean="0"/>
              <a:t>02/12/2022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FF7B06D-B424-4FCD-B79D-2AAD83AEF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0C27B32-E17F-4CC4-814F-54A0A854C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400994-DA4B-46C5-9583-31BF99B80A8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36009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994A4-5FD0-E183-375F-A02A8F062D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4DAB69-D15A-39C3-1460-819BEB37B5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87760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érieur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57CB317-36AD-4FD0-A5D7-70E30575AF96}"/>
              </a:ext>
            </a:extLst>
          </p:cNvPr>
          <p:cNvSpPr/>
          <p:nvPr userDrawn="1"/>
        </p:nvSpPr>
        <p:spPr bwMode="auto">
          <a:xfrm>
            <a:off x="335360" y="188913"/>
            <a:ext cx="11521280" cy="626427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12700" dir="2700000" algn="tl" rotWithShape="0">
              <a:prstClr val="black">
                <a:alpha val="75000"/>
              </a:prstClr>
            </a:outerShdw>
          </a:effectLst>
        </p:spPr>
        <p:txBody>
          <a:bodyPr/>
          <a:lstStyle/>
          <a:p>
            <a:pPr>
              <a:defRPr/>
            </a:pPr>
            <a:endParaRPr lang="fr-FR">
              <a:latin typeface="Times" pitchFamily="-65" charset="0"/>
              <a:ea typeface="Geneva" pitchFamily="-112" charset="-128"/>
              <a:cs typeface="+mn-cs"/>
            </a:endParaRPr>
          </a:p>
        </p:txBody>
      </p:sp>
      <p:sp>
        <p:nvSpPr>
          <p:cNvPr id="16" name="Espace réservé de la date 3">
            <a:extLst>
              <a:ext uri="{FF2B5EF4-FFF2-40B4-BE49-F238E27FC236}">
                <a16:creationId xmlns:a16="http://schemas.microsoft.com/office/drawing/2014/main" id="{F61B3035-A038-4345-B4F6-59533BB44E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23040" y="6475413"/>
            <a:ext cx="2133600" cy="261937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fr-FR" dirty="0"/>
          </a:p>
        </p:txBody>
      </p: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1FA4B939-5938-4EB5-A7B3-9C35FCB9D8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35360" y="6475413"/>
            <a:ext cx="622300" cy="261937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18A995EA-4E48-44AF-AC4A-9FDDF5FE50B4}" type="slidenum">
              <a:rPr lang="fr-FR" smtClean="0"/>
              <a:pPr>
                <a:defRPr/>
              </a:pPr>
              <a:t>‹N°›</a:t>
            </a:fld>
            <a:endParaRPr lang="fr-FR" dirty="0"/>
          </a:p>
        </p:txBody>
      </p:sp>
      <p:pic>
        <p:nvPicPr>
          <p:cNvPr id="39" name="Image 38">
            <a:extLst>
              <a:ext uri="{FF2B5EF4-FFF2-40B4-BE49-F238E27FC236}">
                <a16:creationId xmlns:a16="http://schemas.microsoft.com/office/drawing/2014/main" id="{E3C0980D-4E4E-F597-023A-0E524F2B7E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28448" y="5733256"/>
            <a:ext cx="1542622" cy="53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182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érieur 03 (avec pied de p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C0C749-1663-4AAA-A23A-02C868F1A85D}"/>
              </a:ext>
            </a:extLst>
          </p:cNvPr>
          <p:cNvSpPr/>
          <p:nvPr userDrawn="1"/>
        </p:nvSpPr>
        <p:spPr bwMode="auto">
          <a:xfrm>
            <a:off x="335360" y="188913"/>
            <a:ext cx="11521280" cy="626427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12700" dir="2700000" algn="tl" rotWithShape="0">
              <a:prstClr val="black">
                <a:alpha val="75000"/>
              </a:prstClr>
            </a:outerShdw>
          </a:effectLst>
        </p:spPr>
        <p:txBody>
          <a:bodyPr/>
          <a:lstStyle/>
          <a:p>
            <a:pPr>
              <a:defRPr/>
            </a:pPr>
            <a:endParaRPr lang="fr-FR">
              <a:latin typeface="Times" pitchFamily="-65" charset="0"/>
              <a:ea typeface="Geneva" pitchFamily="-112" charset="-128"/>
              <a:cs typeface="+mn-cs"/>
            </a:endParaRPr>
          </a:p>
        </p:txBody>
      </p:sp>
      <p:sp>
        <p:nvSpPr>
          <p:cNvPr id="11" name="Espace réservé de la date 3">
            <a:extLst>
              <a:ext uri="{FF2B5EF4-FFF2-40B4-BE49-F238E27FC236}">
                <a16:creationId xmlns:a16="http://schemas.microsoft.com/office/drawing/2014/main" id="{6C9AD06C-2E35-4690-9C66-C85620E9F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23040" y="6475413"/>
            <a:ext cx="2133600" cy="261937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endParaRPr lang="fr-FR" dirty="0"/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3057730D-33D3-4E01-89F1-F172E4714D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335360" y="6475413"/>
            <a:ext cx="622300" cy="261937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18A995EA-4E48-44AF-AC4A-9FDDF5FE50B4}" type="slidenum">
              <a:rPr lang="fr-FR" smtClean="0"/>
              <a:pPr>
                <a:defRPr/>
              </a:pPr>
              <a:t>‹N°›</a:t>
            </a:fld>
            <a:endParaRPr lang="fr-FR" dirty="0"/>
          </a:p>
        </p:txBody>
      </p:sp>
      <p:pic>
        <p:nvPicPr>
          <p:cNvPr id="39" name="Image 38">
            <a:extLst>
              <a:ext uri="{FF2B5EF4-FFF2-40B4-BE49-F238E27FC236}">
                <a16:creationId xmlns:a16="http://schemas.microsoft.com/office/drawing/2014/main" id="{6932391A-8D6F-4159-380B-8ADF579E65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0930" y="376038"/>
            <a:ext cx="1542622" cy="53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10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tablissement - Fr - Tit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CCAF11EC-9C50-4545-BB9D-800FC218D9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260648"/>
            <a:ext cx="1308542" cy="45225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85A14F7-79BE-44F1-BE14-57FAD9BF1C2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04512" y="6273874"/>
            <a:ext cx="1281025" cy="467494"/>
          </a:xfrm>
          <a:prstGeom prst="rect">
            <a:avLst/>
          </a:prstGeom>
        </p:spPr>
      </p:pic>
      <p:sp>
        <p:nvSpPr>
          <p:cNvPr id="6" name="Graphique 23">
            <a:extLst>
              <a:ext uri="{FF2B5EF4-FFF2-40B4-BE49-F238E27FC236}">
                <a16:creationId xmlns:a16="http://schemas.microsoft.com/office/drawing/2014/main" id="{8150F166-28A3-4E19-AA58-9F581AEC33D2}"/>
              </a:ext>
            </a:extLst>
          </p:cNvPr>
          <p:cNvSpPr/>
          <p:nvPr userDrawn="1"/>
        </p:nvSpPr>
        <p:spPr>
          <a:xfrm>
            <a:off x="-1536848" y="2759083"/>
            <a:ext cx="1800200" cy="1758490"/>
          </a:xfrm>
          <a:custGeom>
            <a:avLst/>
            <a:gdLst>
              <a:gd name="connsiteX0" fmla="*/ 2492026 w 2667000"/>
              <a:gd name="connsiteY0" fmla="*/ 1779651 h 2609850"/>
              <a:gd name="connsiteX1" fmla="*/ 2667857 w 2667000"/>
              <a:gd name="connsiteY1" fmla="*/ 2170367 h 2609850"/>
              <a:gd name="connsiteX2" fmla="*/ 2667857 w 2667000"/>
              <a:gd name="connsiteY2" fmla="*/ 2609660 h 2609850"/>
              <a:gd name="connsiteX3" fmla="*/ 182975 w 2667000"/>
              <a:gd name="connsiteY3" fmla="*/ 837248 h 2609850"/>
              <a:gd name="connsiteX4" fmla="*/ 7144 w 2667000"/>
              <a:gd name="connsiteY4" fmla="*/ 446437 h 2609850"/>
              <a:gd name="connsiteX5" fmla="*/ 7144 w 2667000"/>
              <a:gd name="connsiteY5" fmla="*/ 7144 h 2609850"/>
              <a:gd name="connsiteX6" fmla="*/ 2492026 w 2667000"/>
              <a:gd name="connsiteY6" fmla="*/ 1779651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7000" h="2609850">
                <a:moveTo>
                  <a:pt x="2492026" y="1779651"/>
                </a:moveTo>
                <a:cubicBezTo>
                  <a:pt x="2589181" y="1848898"/>
                  <a:pt x="2667857" y="2023872"/>
                  <a:pt x="2667857" y="2170367"/>
                </a:cubicBezTo>
                <a:lnTo>
                  <a:pt x="2667857" y="2609660"/>
                </a:lnTo>
                <a:lnTo>
                  <a:pt x="182975" y="837248"/>
                </a:lnTo>
                <a:cubicBezTo>
                  <a:pt x="85916" y="768001"/>
                  <a:pt x="7144" y="593027"/>
                  <a:pt x="7144" y="446437"/>
                </a:cubicBezTo>
                <a:lnTo>
                  <a:pt x="7144" y="7144"/>
                </a:lnTo>
                <a:lnTo>
                  <a:pt x="2492026" y="1779651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 sz="3200">
              <a:solidFill>
                <a:srgbClr val="003366"/>
              </a:solidFill>
            </a:endParaRPr>
          </a:p>
        </p:txBody>
      </p:sp>
      <p:sp>
        <p:nvSpPr>
          <p:cNvPr id="7" name="Forme libre : forme 6">
            <a:extLst>
              <a:ext uri="{FF2B5EF4-FFF2-40B4-BE49-F238E27FC236}">
                <a16:creationId xmlns:a16="http://schemas.microsoft.com/office/drawing/2014/main" id="{372E2CB7-7016-4A59-9611-A3A07AE872D4}"/>
              </a:ext>
            </a:extLst>
          </p:cNvPr>
          <p:cNvSpPr/>
          <p:nvPr userDrawn="1"/>
        </p:nvSpPr>
        <p:spPr>
          <a:xfrm flipH="1" flipV="1">
            <a:off x="-1680864" y="3192635"/>
            <a:ext cx="1872208" cy="2551732"/>
          </a:xfrm>
          <a:custGeom>
            <a:avLst/>
            <a:gdLst>
              <a:gd name="connsiteX0" fmla="*/ 0 w 1904683"/>
              <a:gd name="connsiteY0" fmla="*/ 0 h 2595993"/>
              <a:gd name="connsiteX1" fmla="*/ 1904683 w 1904683"/>
              <a:gd name="connsiteY1" fmla="*/ 1358641 h 2595993"/>
              <a:gd name="connsiteX2" fmla="*/ 1904683 w 1904683"/>
              <a:gd name="connsiteY2" fmla="*/ 2595993 h 2595993"/>
              <a:gd name="connsiteX3" fmla="*/ 308757 w 1904683"/>
              <a:gd name="connsiteY3" fmla="*/ 1457654 h 2595993"/>
              <a:gd name="connsiteX4" fmla="*/ 0 w 1904683"/>
              <a:gd name="connsiteY4" fmla="*/ 771394 h 2595993"/>
              <a:gd name="connsiteX5" fmla="*/ 0 w 1904683"/>
              <a:gd name="connsiteY5" fmla="*/ 0 h 259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4683" h="2595993">
                <a:moveTo>
                  <a:pt x="0" y="0"/>
                </a:moveTo>
                <a:lnTo>
                  <a:pt x="1904683" y="1358641"/>
                </a:lnTo>
                <a:lnTo>
                  <a:pt x="1904683" y="2595993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fr-FR">
              <a:solidFill>
                <a:srgbClr val="003366"/>
              </a:solidFill>
            </a:endParaRPr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F082FD64-A7CF-43A1-B16E-8D7C354CE619}"/>
              </a:ext>
            </a:extLst>
          </p:cNvPr>
          <p:cNvSpPr/>
          <p:nvPr userDrawn="1"/>
        </p:nvSpPr>
        <p:spPr>
          <a:xfrm rot="10800000" flipH="1" flipV="1">
            <a:off x="10992544" y="-1159234"/>
            <a:ext cx="1872208" cy="2551732"/>
          </a:xfrm>
          <a:custGeom>
            <a:avLst/>
            <a:gdLst>
              <a:gd name="connsiteX0" fmla="*/ 0 w 1904683"/>
              <a:gd name="connsiteY0" fmla="*/ 0 h 2595993"/>
              <a:gd name="connsiteX1" fmla="*/ 1904683 w 1904683"/>
              <a:gd name="connsiteY1" fmla="*/ 1358641 h 2595993"/>
              <a:gd name="connsiteX2" fmla="*/ 1904683 w 1904683"/>
              <a:gd name="connsiteY2" fmla="*/ 2595993 h 2595993"/>
              <a:gd name="connsiteX3" fmla="*/ 308757 w 1904683"/>
              <a:gd name="connsiteY3" fmla="*/ 1457654 h 2595993"/>
              <a:gd name="connsiteX4" fmla="*/ 0 w 1904683"/>
              <a:gd name="connsiteY4" fmla="*/ 771394 h 2595993"/>
              <a:gd name="connsiteX5" fmla="*/ 0 w 1904683"/>
              <a:gd name="connsiteY5" fmla="*/ 0 h 259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4683" h="2595993">
                <a:moveTo>
                  <a:pt x="0" y="0"/>
                </a:moveTo>
                <a:lnTo>
                  <a:pt x="1904683" y="1358641"/>
                </a:lnTo>
                <a:lnTo>
                  <a:pt x="1904683" y="2595993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fr-FR">
              <a:solidFill>
                <a:srgbClr val="003366"/>
              </a:solidFill>
            </a:endParaRPr>
          </a:p>
        </p:txBody>
      </p:sp>
      <p:sp>
        <p:nvSpPr>
          <p:cNvPr id="9" name="Graphique 23">
            <a:extLst>
              <a:ext uri="{FF2B5EF4-FFF2-40B4-BE49-F238E27FC236}">
                <a16:creationId xmlns:a16="http://schemas.microsoft.com/office/drawing/2014/main" id="{52863086-0E22-4423-8E07-5E510EA9E710}"/>
              </a:ext>
            </a:extLst>
          </p:cNvPr>
          <p:cNvSpPr/>
          <p:nvPr userDrawn="1"/>
        </p:nvSpPr>
        <p:spPr>
          <a:xfrm>
            <a:off x="11640616" y="620688"/>
            <a:ext cx="2232248" cy="2180528"/>
          </a:xfrm>
          <a:custGeom>
            <a:avLst/>
            <a:gdLst>
              <a:gd name="connsiteX0" fmla="*/ 2492026 w 2667000"/>
              <a:gd name="connsiteY0" fmla="*/ 1779651 h 2609850"/>
              <a:gd name="connsiteX1" fmla="*/ 2667857 w 2667000"/>
              <a:gd name="connsiteY1" fmla="*/ 2170367 h 2609850"/>
              <a:gd name="connsiteX2" fmla="*/ 2667857 w 2667000"/>
              <a:gd name="connsiteY2" fmla="*/ 2609660 h 2609850"/>
              <a:gd name="connsiteX3" fmla="*/ 182975 w 2667000"/>
              <a:gd name="connsiteY3" fmla="*/ 837248 h 2609850"/>
              <a:gd name="connsiteX4" fmla="*/ 7144 w 2667000"/>
              <a:gd name="connsiteY4" fmla="*/ 446437 h 2609850"/>
              <a:gd name="connsiteX5" fmla="*/ 7144 w 2667000"/>
              <a:gd name="connsiteY5" fmla="*/ 7144 h 2609850"/>
              <a:gd name="connsiteX6" fmla="*/ 2492026 w 2667000"/>
              <a:gd name="connsiteY6" fmla="*/ 1779651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7000" h="2609850">
                <a:moveTo>
                  <a:pt x="2492026" y="1779651"/>
                </a:moveTo>
                <a:cubicBezTo>
                  <a:pt x="2589181" y="1848898"/>
                  <a:pt x="2667857" y="2023872"/>
                  <a:pt x="2667857" y="2170367"/>
                </a:cubicBezTo>
                <a:lnTo>
                  <a:pt x="2667857" y="2609660"/>
                </a:lnTo>
                <a:lnTo>
                  <a:pt x="182975" y="837248"/>
                </a:lnTo>
                <a:cubicBezTo>
                  <a:pt x="85916" y="768001"/>
                  <a:pt x="7144" y="593027"/>
                  <a:pt x="7144" y="446437"/>
                </a:cubicBezTo>
                <a:lnTo>
                  <a:pt x="7144" y="7144"/>
                </a:lnTo>
                <a:lnTo>
                  <a:pt x="2492026" y="1779651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 sz="3200">
              <a:solidFill>
                <a:srgbClr val="003366"/>
              </a:solidFill>
            </a:endParaRPr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FBD07F6F-11B9-482D-8926-511C8042287F}"/>
              </a:ext>
            </a:extLst>
          </p:cNvPr>
          <p:cNvSpPr/>
          <p:nvPr userDrawn="1"/>
        </p:nvSpPr>
        <p:spPr>
          <a:xfrm rot="10800000" flipH="1" flipV="1">
            <a:off x="11910644" y="1712480"/>
            <a:ext cx="1872208" cy="2551732"/>
          </a:xfrm>
          <a:custGeom>
            <a:avLst/>
            <a:gdLst>
              <a:gd name="connsiteX0" fmla="*/ 0 w 1904683"/>
              <a:gd name="connsiteY0" fmla="*/ 0 h 2595993"/>
              <a:gd name="connsiteX1" fmla="*/ 1904683 w 1904683"/>
              <a:gd name="connsiteY1" fmla="*/ 1358641 h 2595993"/>
              <a:gd name="connsiteX2" fmla="*/ 1904683 w 1904683"/>
              <a:gd name="connsiteY2" fmla="*/ 2595993 h 2595993"/>
              <a:gd name="connsiteX3" fmla="*/ 308757 w 1904683"/>
              <a:gd name="connsiteY3" fmla="*/ 1457654 h 2595993"/>
              <a:gd name="connsiteX4" fmla="*/ 0 w 1904683"/>
              <a:gd name="connsiteY4" fmla="*/ 771394 h 2595993"/>
              <a:gd name="connsiteX5" fmla="*/ 0 w 1904683"/>
              <a:gd name="connsiteY5" fmla="*/ 0 h 259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4683" h="2595993">
                <a:moveTo>
                  <a:pt x="0" y="0"/>
                </a:moveTo>
                <a:lnTo>
                  <a:pt x="1904683" y="1358641"/>
                </a:lnTo>
                <a:lnTo>
                  <a:pt x="1904683" y="2595993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fr-FR">
              <a:solidFill>
                <a:srgbClr val="003366"/>
              </a:solidFill>
            </a:endParaRPr>
          </a:p>
        </p:txBody>
      </p: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749D70F6-19BF-4258-8099-FBB0627C6455}"/>
              </a:ext>
            </a:extLst>
          </p:cNvPr>
          <p:cNvSpPr/>
          <p:nvPr userDrawn="1"/>
        </p:nvSpPr>
        <p:spPr bwMode="auto">
          <a:xfrm>
            <a:off x="-456728" y="5445224"/>
            <a:ext cx="1542147" cy="1908495"/>
          </a:xfrm>
          <a:custGeom>
            <a:avLst/>
            <a:gdLst>
              <a:gd name="connsiteX0" fmla="*/ 0 w 1326123"/>
              <a:gd name="connsiteY0" fmla="*/ 0 h 1641153"/>
              <a:gd name="connsiteX1" fmla="*/ 1152632 w 1326123"/>
              <a:gd name="connsiteY1" fmla="*/ 822191 h 1641153"/>
              <a:gd name="connsiteX2" fmla="*/ 1326123 w 1326123"/>
              <a:gd name="connsiteY2" fmla="*/ 1207706 h 1641153"/>
              <a:gd name="connsiteX3" fmla="*/ 1326123 w 1326123"/>
              <a:gd name="connsiteY3" fmla="*/ 1641153 h 1641153"/>
              <a:gd name="connsiteX4" fmla="*/ 0 w 1326123"/>
              <a:gd name="connsiteY4" fmla="*/ 695259 h 1641153"/>
              <a:gd name="connsiteX5" fmla="*/ 0 w 1326123"/>
              <a:gd name="connsiteY5" fmla="*/ 0 h 164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6123" h="1641153">
                <a:moveTo>
                  <a:pt x="0" y="0"/>
                </a:moveTo>
                <a:lnTo>
                  <a:pt x="1152632" y="822191"/>
                </a:lnTo>
                <a:cubicBezTo>
                  <a:pt x="1248494" y="890516"/>
                  <a:pt x="1326123" y="1063161"/>
                  <a:pt x="1326123" y="1207706"/>
                </a:cubicBezTo>
                <a:lnTo>
                  <a:pt x="1326123" y="1641153"/>
                </a:lnTo>
                <a:lnTo>
                  <a:pt x="0" y="69525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608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tablissement - Fr - Titre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8A13F2A0-6E15-E764-4743-90FA66CF40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5209"/>
          <a:stretch/>
        </p:blipFill>
        <p:spPr>
          <a:xfrm>
            <a:off x="-2738" y="-19124"/>
            <a:ext cx="12194737" cy="687082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04D9C01-A874-26D2-7157-FB4CD65D3F24}"/>
              </a:ext>
            </a:extLst>
          </p:cNvPr>
          <p:cNvSpPr/>
          <p:nvPr userDrawn="1"/>
        </p:nvSpPr>
        <p:spPr>
          <a:xfrm>
            <a:off x="-29974" y="-19124"/>
            <a:ext cx="12318661" cy="6991424"/>
          </a:xfrm>
          <a:prstGeom prst="rect">
            <a:avLst/>
          </a:prstGeom>
          <a:solidFill>
            <a:srgbClr val="2A2D46">
              <a:alpha val="8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space réservé du texte 12">
            <a:extLst>
              <a:ext uri="{FF2B5EF4-FFF2-40B4-BE49-F238E27FC236}">
                <a16:creationId xmlns:a16="http://schemas.microsoft.com/office/drawing/2014/main" id="{281F94CC-51DD-6F17-1472-7AE32703273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65996" y="2783072"/>
            <a:ext cx="4149725" cy="26733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8800"/>
              </a:lnSpc>
              <a:buNone/>
              <a:defRPr sz="10100" b="0" spc="300">
                <a:solidFill>
                  <a:schemeClr val="bg1"/>
                </a:solidFill>
                <a:latin typeface="Ando Bold" pitchFamily="2" charset="0"/>
              </a:defRPr>
            </a:lvl1pPr>
          </a:lstStyle>
          <a:p>
            <a:pPr lvl="0"/>
            <a:r>
              <a:rPr lang="fr-FR" dirty="0"/>
              <a:t>TITRE PARTIE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09F115C9-ECF4-8FBA-10F8-17E27C380D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60382" y="6289916"/>
            <a:ext cx="967154" cy="365125"/>
          </a:xfrm>
          <a:prstGeom prst="rect">
            <a:avLst/>
          </a:prstGeom>
        </p:spPr>
        <p:txBody>
          <a:bodyPr/>
          <a:lstStyle/>
          <a:p>
            <a:fld id="{C4888C54-99A6-6645-BE2D-AAA62A347654}" type="datetime1">
              <a:rPr lang="fr-FR" smtClean="0"/>
              <a:t>02/12/2022</a:t>
            </a:fld>
            <a:endParaRPr lang="fr-FR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A60DA188-6828-5B7D-F2BC-C37AD3E2C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45582" y="6289915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Lorraine INP </a:t>
            </a:r>
          </a:p>
        </p:txBody>
      </p:sp>
    </p:spTree>
    <p:extLst>
      <p:ext uri="{BB962C8B-B14F-4D97-AF65-F5344CB8AC3E}">
        <p14:creationId xmlns:p14="http://schemas.microsoft.com/office/powerpoint/2010/main" val="3870186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raphique 23">
            <a:extLst>
              <a:ext uri="{FF2B5EF4-FFF2-40B4-BE49-F238E27FC236}">
                <a16:creationId xmlns:a16="http://schemas.microsoft.com/office/drawing/2014/main" id="{B7CDB21D-3F0C-DB4F-9739-E0907344F17A}"/>
              </a:ext>
            </a:extLst>
          </p:cNvPr>
          <p:cNvSpPr/>
          <p:nvPr userDrawn="1"/>
        </p:nvSpPr>
        <p:spPr>
          <a:xfrm>
            <a:off x="8805830" y="411962"/>
            <a:ext cx="2990769" cy="2926681"/>
          </a:xfrm>
          <a:custGeom>
            <a:avLst/>
            <a:gdLst>
              <a:gd name="connsiteX0" fmla="*/ 2492026 w 2667000"/>
              <a:gd name="connsiteY0" fmla="*/ 1779651 h 2609850"/>
              <a:gd name="connsiteX1" fmla="*/ 2667857 w 2667000"/>
              <a:gd name="connsiteY1" fmla="*/ 2170367 h 2609850"/>
              <a:gd name="connsiteX2" fmla="*/ 2667857 w 2667000"/>
              <a:gd name="connsiteY2" fmla="*/ 2609660 h 2609850"/>
              <a:gd name="connsiteX3" fmla="*/ 182975 w 2667000"/>
              <a:gd name="connsiteY3" fmla="*/ 837248 h 2609850"/>
              <a:gd name="connsiteX4" fmla="*/ 7144 w 2667000"/>
              <a:gd name="connsiteY4" fmla="*/ 446437 h 2609850"/>
              <a:gd name="connsiteX5" fmla="*/ 7144 w 2667000"/>
              <a:gd name="connsiteY5" fmla="*/ 7144 h 2609850"/>
              <a:gd name="connsiteX6" fmla="*/ 2492026 w 2667000"/>
              <a:gd name="connsiteY6" fmla="*/ 1779651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7000" h="2609850">
                <a:moveTo>
                  <a:pt x="2492026" y="1779651"/>
                </a:moveTo>
                <a:cubicBezTo>
                  <a:pt x="2589181" y="1848898"/>
                  <a:pt x="2667857" y="2023872"/>
                  <a:pt x="2667857" y="2170367"/>
                </a:cubicBezTo>
                <a:lnTo>
                  <a:pt x="2667857" y="2609660"/>
                </a:lnTo>
                <a:lnTo>
                  <a:pt x="182975" y="837248"/>
                </a:lnTo>
                <a:cubicBezTo>
                  <a:pt x="85916" y="768001"/>
                  <a:pt x="7144" y="593027"/>
                  <a:pt x="7144" y="446437"/>
                </a:cubicBezTo>
                <a:lnTo>
                  <a:pt x="7144" y="7144"/>
                </a:lnTo>
                <a:lnTo>
                  <a:pt x="2492026" y="1779651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 sz="1351">
              <a:solidFill>
                <a:srgbClr val="003366"/>
              </a:solidFill>
            </a:endParaRPr>
          </a:p>
        </p:txBody>
      </p:sp>
      <p:sp>
        <p:nvSpPr>
          <p:cNvPr id="16" name="Forme libre : forme 12">
            <a:extLst>
              <a:ext uri="{FF2B5EF4-FFF2-40B4-BE49-F238E27FC236}">
                <a16:creationId xmlns:a16="http://schemas.microsoft.com/office/drawing/2014/main" id="{9B95420D-B663-3248-830D-E7EB74BDCD25}"/>
              </a:ext>
            </a:extLst>
          </p:cNvPr>
          <p:cNvSpPr/>
          <p:nvPr userDrawn="1"/>
        </p:nvSpPr>
        <p:spPr>
          <a:xfrm>
            <a:off x="10275133" y="3429002"/>
            <a:ext cx="1904683" cy="2595993"/>
          </a:xfrm>
          <a:custGeom>
            <a:avLst/>
            <a:gdLst>
              <a:gd name="connsiteX0" fmla="*/ 0 w 1904683"/>
              <a:gd name="connsiteY0" fmla="*/ 0 h 2595993"/>
              <a:gd name="connsiteX1" fmla="*/ 1904683 w 1904683"/>
              <a:gd name="connsiteY1" fmla="*/ 1358641 h 2595993"/>
              <a:gd name="connsiteX2" fmla="*/ 1904683 w 1904683"/>
              <a:gd name="connsiteY2" fmla="*/ 2595993 h 2595993"/>
              <a:gd name="connsiteX3" fmla="*/ 308757 w 1904683"/>
              <a:gd name="connsiteY3" fmla="*/ 1457654 h 2595993"/>
              <a:gd name="connsiteX4" fmla="*/ 0 w 1904683"/>
              <a:gd name="connsiteY4" fmla="*/ 771394 h 2595993"/>
              <a:gd name="connsiteX5" fmla="*/ 0 w 1904683"/>
              <a:gd name="connsiteY5" fmla="*/ 0 h 259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4683" h="2595993">
                <a:moveTo>
                  <a:pt x="0" y="0"/>
                </a:moveTo>
                <a:lnTo>
                  <a:pt x="1904683" y="1358641"/>
                </a:lnTo>
                <a:lnTo>
                  <a:pt x="1904683" y="2595993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fr-FR" sz="1351" dirty="0">
              <a:solidFill>
                <a:srgbClr val="003366"/>
              </a:solidFill>
            </a:endParaRPr>
          </a:p>
        </p:txBody>
      </p:sp>
      <p:sp>
        <p:nvSpPr>
          <p:cNvPr id="17" name="Forme libre : forme 12">
            <a:extLst>
              <a:ext uri="{FF2B5EF4-FFF2-40B4-BE49-F238E27FC236}">
                <a16:creationId xmlns:a16="http://schemas.microsoft.com/office/drawing/2014/main" id="{C843B07D-02BD-364D-933A-BE4A251DB5AF}"/>
              </a:ext>
            </a:extLst>
          </p:cNvPr>
          <p:cNvSpPr/>
          <p:nvPr userDrawn="1"/>
        </p:nvSpPr>
        <p:spPr>
          <a:xfrm>
            <a:off x="11470069" y="1383324"/>
            <a:ext cx="721931" cy="983957"/>
          </a:xfrm>
          <a:custGeom>
            <a:avLst/>
            <a:gdLst>
              <a:gd name="connsiteX0" fmla="*/ 0 w 1904683"/>
              <a:gd name="connsiteY0" fmla="*/ 0 h 2595993"/>
              <a:gd name="connsiteX1" fmla="*/ 1904683 w 1904683"/>
              <a:gd name="connsiteY1" fmla="*/ 1358641 h 2595993"/>
              <a:gd name="connsiteX2" fmla="*/ 1904683 w 1904683"/>
              <a:gd name="connsiteY2" fmla="*/ 2595993 h 2595993"/>
              <a:gd name="connsiteX3" fmla="*/ 308757 w 1904683"/>
              <a:gd name="connsiteY3" fmla="*/ 1457654 h 2595993"/>
              <a:gd name="connsiteX4" fmla="*/ 0 w 1904683"/>
              <a:gd name="connsiteY4" fmla="*/ 771394 h 2595993"/>
              <a:gd name="connsiteX5" fmla="*/ 0 w 1904683"/>
              <a:gd name="connsiteY5" fmla="*/ 0 h 259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4683" h="2595993">
                <a:moveTo>
                  <a:pt x="0" y="0"/>
                </a:moveTo>
                <a:lnTo>
                  <a:pt x="1904683" y="1358641"/>
                </a:lnTo>
                <a:lnTo>
                  <a:pt x="1904683" y="2595993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fr-FR" sz="1351">
              <a:solidFill>
                <a:srgbClr val="003366"/>
              </a:solidFill>
            </a:endParaRPr>
          </a:p>
        </p:txBody>
      </p:sp>
      <p:sp>
        <p:nvSpPr>
          <p:cNvPr id="18" name="Graphique 23">
            <a:extLst>
              <a:ext uri="{FF2B5EF4-FFF2-40B4-BE49-F238E27FC236}">
                <a16:creationId xmlns:a16="http://schemas.microsoft.com/office/drawing/2014/main" id="{511249DB-563D-A740-B63C-BAE54F1ADE26}"/>
              </a:ext>
            </a:extLst>
          </p:cNvPr>
          <p:cNvSpPr/>
          <p:nvPr userDrawn="1"/>
        </p:nvSpPr>
        <p:spPr>
          <a:xfrm>
            <a:off x="8472265" y="4453453"/>
            <a:ext cx="1326123" cy="1297707"/>
          </a:xfrm>
          <a:custGeom>
            <a:avLst/>
            <a:gdLst>
              <a:gd name="connsiteX0" fmla="*/ 2492026 w 2667000"/>
              <a:gd name="connsiteY0" fmla="*/ 1779651 h 2609850"/>
              <a:gd name="connsiteX1" fmla="*/ 2667857 w 2667000"/>
              <a:gd name="connsiteY1" fmla="*/ 2170367 h 2609850"/>
              <a:gd name="connsiteX2" fmla="*/ 2667857 w 2667000"/>
              <a:gd name="connsiteY2" fmla="*/ 2609660 h 2609850"/>
              <a:gd name="connsiteX3" fmla="*/ 182975 w 2667000"/>
              <a:gd name="connsiteY3" fmla="*/ 837248 h 2609850"/>
              <a:gd name="connsiteX4" fmla="*/ 7144 w 2667000"/>
              <a:gd name="connsiteY4" fmla="*/ 446437 h 2609850"/>
              <a:gd name="connsiteX5" fmla="*/ 7144 w 2667000"/>
              <a:gd name="connsiteY5" fmla="*/ 7144 h 2609850"/>
              <a:gd name="connsiteX6" fmla="*/ 2492026 w 2667000"/>
              <a:gd name="connsiteY6" fmla="*/ 1779651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7000" h="2609850">
                <a:moveTo>
                  <a:pt x="2492026" y="1779651"/>
                </a:moveTo>
                <a:cubicBezTo>
                  <a:pt x="2589181" y="1848898"/>
                  <a:pt x="2667857" y="2023872"/>
                  <a:pt x="2667857" y="2170367"/>
                </a:cubicBezTo>
                <a:lnTo>
                  <a:pt x="2667857" y="2609660"/>
                </a:lnTo>
                <a:lnTo>
                  <a:pt x="182975" y="837248"/>
                </a:lnTo>
                <a:cubicBezTo>
                  <a:pt x="85916" y="768001"/>
                  <a:pt x="7144" y="593027"/>
                  <a:pt x="7144" y="446437"/>
                </a:cubicBezTo>
                <a:lnTo>
                  <a:pt x="7144" y="7144"/>
                </a:lnTo>
                <a:lnTo>
                  <a:pt x="2492026" y="1779651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 sz="1351">
              <a:solidFill>
                <a:srgbClr val="003366"/>
              </a:solidFill>
            </a:endParaRPr>
          </a:p>
        </p:txBody>
      </p:sp>
      <p:sp>
        <p:nvSpPr>
          <p:cNvPr id="19" name="Forme libre : forme 12">
            <a:extLst>
              <a:ext uri="{FF2B5EF4-FFF2-40B4-BE49-F238E27FC236}">
                <a16:creationId xmlns:a16="http://schemas.microsoft.com/office/drawing/2014/main" id="{814A45AD-A882-6346-99FD-CA811B3C3091}"/>
              </a:ext>
            </a:extLst>
          </p:cNvPr>
          <p:cNvSpPr/>
          <p:nvPr userDrawn="1"/>
        </p:nvSpPr>
        <p:spPr>
          <a:xfrm rot="10800000">
            <a:off x="0" y="87924"/>
            <a:ext cx="623392" cy="849653"/>
          </a:xfrm>
          <a:custGeom>
            <a:avLst/>
            <a:gdLst>
              <a:gd name="connsiteX0" fmla="*/ 0 w 1904683"/>
              <a:gd name="connsiteY0" fmla="*/ 0 h 2595993"/>
              <a:gd name="connsiteX1" fmla="*/ 1904683 w 1904683"/>
              <a:gd name="connsiteY1" fmla="*/ 1358641 h 2595993"/>
              <a:gd name="connsiteX2" fmla="*/ 1904683 w 1904683"/>
              <a:gd name="connsiteY2" fmla="*/ 2595993 h 2595993"/>
              <a:gd name="connsiteX3" fmla="*/ 308757 w 1904683"/>
              <a:gd name="connsiteY3" fmla="*/ 1457654 h 2595993"/>
              <a:gd name="connsiteX4" fmla="*/ 0 w 1904683"/>
              <a:gd name="connsiteY4" fmla="*/ 771394 h 2595993"/>
              <a:gd name="connsiteX5" fmla="*/ 0 w 1904683"/>
              <a:gd name="connsiteY5" fmla="*/ 0 h 259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4683" h="2595993">
                <a:moveTo>
                  <a:pt x="0" y="0"/>
                </a:moveTo>
                <a:lnTo>
                  <a:pt x="1904683" y="1358641"/>
                </a:lnTo>
                <a:lnTo>
                  <a:pt x="1904683" y="2595993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fr-FR" sz="1351">
              <a:solidFill>
                <a:srgbClr val="003366"/>
              </a:solidFill>
            </a:endParaRPr>
          </a:p>
        </p:txBody>
      </p:sp>
      <p:sp>
        <p:nvSpPr>
          <p:cNvPr id="26" name="Espace réservé de la date 3">
            <a:extLst>
              <a:ext uri="{FF2B5EF4-FFF2-40B4-BE49-F238E27FC236}">
                <a16:creationId xmlns:a16="http://schemas.microsoft.com/office/drawing/2014/main" id="{AE3F83E4-4478-D648-8ECB-7FDA676B1DE1}"/>
              </a:ext>
            </a:extLst>
          </p:cNvPr>
          <p:cNvSpPr txBox="1">
            <a:spLocks/>
          </p:cNvSpPr>
          <p:nvPr userDrawn="1"/>
        </p:nvSpPr>
        <p:spPr>
          <a:xfrm>
            <a:off x="10058400" y="150025"/>
            <a:ext cx="2133600" cy="261937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fr-FR"/>
            </a:defPPr>
            <a:lvl1pPr marL="0" algn="r" defTabSz="685783" rtl="0" eaLnBrk="1" latinLnBrk="0" hangingPunct="1">
              <a:defRPr sz="800" kern="1200">
                <a:solidFill>
                  <a:srgbClr val="002060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8A995EA-4E48-44AF-AC4A-9FDDF5FE50B4}" type="slidenum">
              <a:rPr lang="fr-FR" sz="1067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‹N°›</a:t>
            </a:fld>
            <a:endParaRPr lang="fr-FR" sz="1067" dirty="0">
              <a:solidFill>
                <a:schemeClr val="bg1"/>
              </a:solidFill>
              <a:latin typeface="Roboto Condensed" pitchFamily="2" charset="0"/>
              <a:ea typeface="Roboto Condensed" pitchFamily="2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A0DBA65-5F7E-4CD2-9860-865B97C277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73203" y="6219909"/>
            <a:ext cx="1308542" cy="45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239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re de 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560382" y="6289916"/>
            <a:ext cx="967154" cy="365125"/>
          </a:xfrm>
        </p:spPr>
        <p:txBody>
          <a:bodyPr/>
          <a:lstStyle/>
          <a:p>
            <a:fld id="{C4888C54-99A6-6645-BE2D-AAA62A347654}" type="datetime1">
              <a:rPr lang="fr-FR" smtClean="0"/>
              <a:t>02/12/2022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45582" y="6289915"/>
            <a:ext cx="4114800" cy="365125"/>
          </a:xfrm>
        </p:spPr>
        <p:txBody>
          <a:bodyPr/>
          <a:lstStyle/>
          <a:p>
            <a:r>
              <a:rPr lang="fr-FR" dirty="0"/>
              <a:t>Lorraine INP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0A7E8334-9555-9146-972F-A2A47EF8395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01043" y="421542"/>
            <a:ext cx="3810000" cy="269875"/>
          </a:xfrm>
        </p:spPr>
        <p:txBody>
          <a:bodyPr>
            <a:normAutofit/>
          </a:bodyPr>
          <a:lstStyle>
            <a:lvl1pPr marL="0" indent="0">
              <a:lnSpc>
                <a:spcPts val="14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Titre partie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9DB5349-D141-6646-8819-7204D26C7F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1043" y="1371600"/>
            <a:ext cx="4230688" cy="750521"/>
          </a:xfrm>
        </p:spPr>
        <p:txBody>
          <a:bodyPr>
            <a:normAutofit/>
          </a:bodyPr>
          <a:lstStyle>
            <a:lvl1pPr marL="0" indent="0">
              <a:lnSpc>
                <a:spcPts val="6000"/>
              </a:lnSpc>
              <a:buNone/>
              <a:defRPr sz="6600" spc="300">
                <a:solidFill>
                  <a:schemeClr val="bg1"/>
                </a:solidFill>
                <a:latin typeface="Ando Bold" pitchFamily="2" charset="0"/>
              </a:defRPr>
            </a:lvl1pPr>
          </a:lstStyle>
          <a:p>
            <a:pPr lvl="0"/>
            <a:r>
              <a:rPr lang="fr-FR" dirty="0"/>
              <a:t>TITRE PAGE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E337F8C4-B6E2-A14B-B0C2-4DA0DE92D5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1044" y="2122121"/>
            <a:ext cx="4230688" cy="503848"/>
          </a:xfrm>
        </p:spPr>
        <p:txBody>
          <a:bodyPr>
            <a:normAutofit/>
          </a:bodyPr>
          <a:lstStyle>
            <a:lvl1pPr marL="0" indent="0">
              <a:lnSpc>
                <a:spcPts val="3400"/>
              </a:lnSpc>
              <a:buNone/>
              <a:defRPr sz="3200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4645057D-F85B-4F41-A5C0-DDF1F26DD5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1776" y="3130550"/>
            <a:ext cx="3809267" cy="2613025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bg2"/>
                </a:solidFill>
                <a:latin typeface="Roboto Condensed" pitchFamily="2" charset="0"/>
                <a:ea typeface="Roboto Condensed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Quisque</a:t>
            </a:r>
            <a:r>
              <a:rPr lang="fr-FR" dirty="0"/>
              <a:t> </a:t>
            </a:r>
            <a:r>
              <a:rPr lang="fr-FR" dirty="0" err="1"/>
              <a:t>rhoncus</a:t>
            </a:r>
            <a:r>
              <a:rPr lang="fr-FR" dirty="0"/>
              <a:t> </a:t>
            </a:r>
            <a:r>
              <a:rPr lang="fr-FR" dirty="0" err="1"/>
              <a:t>facilisis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iaculis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efficitur</a:t>
            </a:r>
            <a:r>
              <a:rPr lang="fr-FR" dirty="0"/>
              <a:t> </a:t>
            </a:r>
            <a:r>
              <a:rPr lang="fr-FR" dirty="0" err="1"/>
              <a:t>vel</a:t>
            </a:r>
            <a:r>
              <a:rPr lang="fr-FR" dirty="0"/>
              <a:t>. </a:t>
            </a:r>
          </a:p>
          <a:p>
            <a:pPr lvl="0"/>
            <a:r>
              <a:rPr lang="fr-FR" dirty="0"/>
              <a:t>Nam </a:t>
            </a:r>
            <a:r>
              <a:rPr lang="fr-FR" dirty="0" err="1"/>
              <a:t>maximus</a:t>
            </a:r>
            <a:r>
              <a:rPr lang="fr-FR" dirty="0"/>
              <a:t> </a:t>
            </a:r>
            <a:r>
              <a:rPr lang="fr-FR" dirty="0" err="1"/>
              <a:t>convallis</a:t>
            </a:r>
            <a:r>
              <a:rPr lang="fr-FR" dirty="0"/>
              <a:t> </a:t>
            </a:r>
            <a:r>
              <a:rPr lang="fr-FR" dirty="0" err="1"/>
              <a:t>dignissim</a:t>
            </a:r>
            <a:r>
              <a:rPr lang="fr-FR" dirty="0"/>
              <a:t>. </a:t>
            </a:r>
            <a:r>
              <a:rPr lang="fr-FR" dirty="0" err="1"/>
              <a:t>Donec</a:t>
            </a:r>
            <a:r>
              <a:rPr lang="fr-FR" dirty="0"/>
              <a:t> </a:t>
            </a:r>
            <a:r>
              <a:rPr lang="fr-FR" dirty="0" err="1"/>
              <a:t>turpis</a:t>
            </a:r>
            <a:r>
              <a:rPr lang="fr-FR" dirty="0"/>
              <a:t> </a:t>
            </a:r>
            <a:r>
              <a:rPr lang="fr-FR" dirty="0" err="1"/>
              <a:t>tortor</a:t>
            </a:r>
            <a:r>
              <a:rPr lang="fr-FR" dirty="0"/>
              <a:t>, </a:t>
            </a:r>
            <a:r>
              <a:rPr lang="fr-FR" dirty="0" err="1"/>
              <a:t>luctus</a:t>
            </a:r>
            <a:r>
              <a:rPr lang="fr-FR" dirty="0"/>
              <a:t>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enim</a:t>
            </a:r>
            <a:r>
              <a:rPr lang="fr-FR" dirty="0"/>
              <a:t> non, </a:t>
            </a:r>
            <a:r>
              <a:rPr lang="fr-FR" dirty="0" err="1"/>
              <a:t>ornare</a:t>
            </a:r>
            <a:r>
              <a:rPr lang="fr-FR" dirty="0"/>
              <a:t> </a:t>
            </a:r>
            <a:r>
              <a:rPr lang="fr-FR" dirty="0" err="1"/>
              <a:t>tincidunt</a:t>
            </a:r>
            <a:r>
              <a:rPr lang="fr-FR" dirty="0"/>
              <a:t> nunc. Ut id </a:t>
            </a:r>
            <a:r>
              <a:rPr lang="fr-FR" dirty="0" err="1"/>
              <a:t>sem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,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turpis</a:t>
            </a:r>
            <a:r>
              <a:rPr lang="fr-FR" dirty="0"/>
              <a:t> non, tristique </a:t>
            </a:r>
            <a:r>
              <a:rPr lang="fr-FR" dirty="0" err="1"/>
              <a:t>orci</a:t>
            </a:r>
            <a:r>
              <a:rPr lang="fr-FR" dirty="0"/>
              <a:t>. In </a:t>
            </a:r>
            <a:r>
              <a:rPr lang="fr-FR" dirty="0" err="1"/>
              <a:t>vulputate</a:t>
            </a:r>
            <a:r>
              <a:rPr lang="fr-FR" dirty="0"/>
              <a:t> </a:t>
            </a:r>
            <a:r>
              <a:rPr lang="fr-FR" dirty="0" err="1"/>
              <a:t>luctus</a:t>
            </a:r>
            <a:r>
              <a:rPr lang="fr-FR" dirty="0"/>
              <a:t> </a:t>
            </a:r>
            <a:r>
              <a:rPr lang="fr-FR" dirty="0" err="1"/>
              <a:t>turpis</a:t>
            </a:r>
            <a:r>
              <a:rPr lang="fr-FR" dirty="0"/>
              <a:t> </a:t>
            </a: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facilisis</a:t>
            </a:r>
            <a:r>
              <a:rPr lang="fr-FR" dirty="0"/>
              <a:t>. Nam </a:t>
            </a: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risus</a:t>
            </a:r>
            <a:r>
              <a:rPr lang="fr-FR" dirty="0"/>
              <a:t> est. </a:t>
            </a:r>
            <a:r>
              <a:rPr lang="fr-FR" dirty="0" err="1"/>
              <a:t>Interdum</a:t>
            </a:r>
            <a:r>
              <a:rPr lang="fr-FR" dirty="0"/>
              <a:t> et </a:t>
            </a:r>
            <a:r>
              <a:rPr lang="fr-FR" dirty="0" err="1"/>
              <a:t>malesuada</a:t>
            </a:r>
            <a:r>
              <a:rPr lang="fr-FR" dirty="0"/>
              <a:t> </a:t>
            </a:r>
            <a:r>
              <a:rPr lang="fr-FR" dirty="0" err="1"/>
              <a:t>fames</a:t>
            </a:r>
            <a:r>
              <a:rPr lang="fr-FR" dirty="0"/>
              <a:t> </a:t>
            </a:r>
            <a:r>
              <a:rPr lang="fr-FR" dirty="0" err="1"/>
              <a:t>ac</a:t>
            </a:r>
            <a:r>
              <a:rPr lang="fr-FR" dirty="0"/>
              <a:t> ante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primis</a:t>
            </a:r>
            <a:r>
              <a:rPr lang="fr-FR" dirty="0"/>
              <a:t> in </a:t>
            </a:r>
            <a:r>
              <a:rPr lang="fr-FR" dirty="0" err="1"/>
              <a:t>faucibus</a:t>
            </a:r>
            <a:r>
              <a:rPr lang="fr-FR" dirty="0"/>
              <a:t>. </a:t>
            </a:r>
            <a:r>
              <a:rPr lang="fr-FR" dirty="0" err="1"/>
              <a:t>Morbi</a:t>
            </a:r>
            <a:r>
              <a:rPr lang="fr-FR" dirty="0"/>
              <a:t> est </a:t>
            </a:r>
            <a:r>
              <a:rPr lang="fr-FR" dirty="0" err="1"/>
              <a:t>sem</a:t>
            </a:r>
            <a:r>
              <a:rPr lang="fr-FR" dirty="0"/>
              <a:t>, </a:t>
            </a:r>
            <a:r>
              <a:rPr lang="fr-FR" dirty="0" err="1"/>
              <a:t>faucibus</a:t>
            </a:r>
            <a:r>
              <a:rPr lang="fr-FR" dirty="0"/>
              <a:t> vitae </a:t>
            </a:r>
            <a:r>
              <a:rPr lang="fr-FR" dirty="0" err="1"/>
              <a:t>pharetra</a:t>
            </a:r>
            <a:r>
              <a:rPr lang="fr-FR" dirty="0"/>
              <a:t> </a:t>
            </a:r>
            <a:r>
              <a:rPr lang="fr-FR" dirty="0" err="1"/>
              <a:t>eget</a:t>
            </a:r>
            <a:r>
              <a:rPr lang="fr-FR" dirty="0"/>
              <a:t>,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 est. </a:t>
            </a:r>
          </a:p>
        </p:txBody>
      </p:sp>
      <p:sp>
        <p:nvSpPr>
          <p:cNvPr id="18" name="Espace réservé du texte 16">
            <a:extLst>
              <a:ext uri="{FF2B5EF4-FFF2-40B4-BE49-F238E27FC236}">
                <a16:creationId xmlns:a16="http://schemas.microsoft.com/office/drawing/2014/main" id="{E70D178C-5C2E-4340-9B1E-7DB810145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03438" y="3130549"/>
            <a:ext cx="3809267" cy="2613025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bg2"/>
                </a:solidFill>
                <a:latin typeface="Roboto Condensed" pitchFamily="2" charset="0"/>
                <a:ea typeface="Roboto Condensed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Quisque</a:t>
            </a:r>
            <a:r>
              <a:rPr lang="fr-FR" dirty="0"/>
              <a:t> </a:t>
            </a:r>
            <a:r>
              <a:rPr lang="fr-FR" dirty="0" err="1"/>
              <a:t>rhoncus</a:t>
            </a:r>
            <a:r>
              <a:rPr lang="fr-FR" dirty="0"/>
              <a:t> </a:t>
            </a:r>
            <a:r>
              <a:rPr lang="fr-FR" dirty="0" err="1"/>
              <a:t>facilisis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iaculis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efficitur</a:t>
            </a:r>
            <a:r>
              <a:rPr lang="fr-FR" dirty="0"/>
              <a:t> </a:t>
            </a:r>
            <a:r>
              <a:rPr lang="fr-FR" dirty="0" err="1"/>
              <a:t>vel</a:t>
            </a:r>
            <a:r>
              <a:rPr lang="fr-FR" dirty="0"/>
              <a:t>. Nam </a:t>
            </a:r>
            <a:r>
              <a:rPr lang="fr-FR" dirty="0" err="1"/>
              <a:t>maximus</a:t>
            </a:r>
            <a:r>
              <a:rPr lang="fr-FR" dirty="0"/>
              <a:t> </a:t>
            </a:r>
            <a:r>
              <a:rPr lang="fr-FR" dirty="0" err="1"/>
              <a:t>convallis</a:t>
            </a:r>
            <a:r>
              <a:rPr lang="fr-FR" dirty="0"/>
              <a:t> </a:t>
            </a:r>
            <a:r>
              <a:rPr lang="fr-FR" dirty="0" err="1"/>
              <a:t>dignissim</a:t>
            </a:r>
            <a:r>
              <a:rPr lang="fr-FR" dirty="0"/>
              <a:t>. </a:t>
            </a:r>
            <a:r>
              <a:rPr lang="fr-FR" dirty="0" err="1"/>
              <a:t>Donec</a:t>
            </a:r>
            <a:r>
              <a:rPr lang="fr-FR" dirty="0"/>
              <a:t> </a:t>
            </a:r>
            <a:r>
              <a:rPr lang="fr-FR" dirty="0" err="1"/>
              <a:t>turpis</a:t>
            </a:r>
            <a:r>
              <a:rPr lang="fr-FR" dirty="0"/>
              <a:t> </a:t>
            </a:r>
            <a:r>
              <a:rPr lang="fr-FR" dirty="0" err="1"/>
              <a:t>tortor</a:t>
            </a:r>
            <a:r>
              <a:rPr lang="fr-FR" dirty="0"/>
              <a:t>, </a:t>
            </a:r>
            <a:r>
              <a:rPr lang="fr-FR" dirty="0" err="1"/>
              <a:t>luctus</a:t>
            </a:r>
            <a:r>
              <a:rPr lang="fr-FR" dirty="0"/>
              <a:t>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enim</a:t>
            </a:r>
            <a:r>
              <a:rPr lang="fr-FR" dirty="0"/>
              <a:t> non, </a:t>
            </a:r>
            <a:r>
              <a:rPr lang="fr-FR" dirty="0" err="1"/>
              <a:t>ornare</a:t>
            </a:r>
            <a:r>
              <a:rPr lang="fr-FR" dirty="0"/>
              <a:t> </a:t>
            </a:r>
            <a:r>
              <a:rPr lang="fr-FR" dirty="0" err="1"/>
              <a:t>tincidunt</a:t>
            </a:r>
            <a:r>
              <a:rPr lang="fr-FR" dirty="0"/>
              <a:t> nunc. Ut id </a:t>
            </a:r>
            <a:r>
              <a:rPr lang="fr-FR" dirty="0" err="1"/>
              <a:t>sem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,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turpis</a:t>
            </a:r>
            <a:r>
              <a:rPr lang="fr-FR" dirty="0"/>
              <a:t> non, tristique </a:t>
            </a:r>
            <a:r>
              <a:rPr lang="fr-FR" dirty="0" err="1"/>
              <a:t>orci</a:t>
            </a:r>
            <a:r>
              <a:rPr lang="fr-FR" dirty="0"/>
              <a:t>. In </a:t>
            </a:r>
            <a:r>
              <a:rPr lang="fr-FR" dirty="0" err="1"/>
              <a:t>vulputate</a:t>
            </a:r>
            <a:r>
              <a:rPr lang="fr-FR" dirty="0"/>
              <a:t> </a:t>
            </a:r>
            <a:r>
              <a:rPr lang="fr-FR" dirty="0" err="1"/>
              <a:t>luctus</a:t>
            </a:r>
            <a:r>
              <a:rPr lang="fr-FR" dirty="0"/>
              <a:t> </a:t>
            </a:r>
            <a:r>
              <a:rPr lang="fr-FR" dirty="0" err="1"/>
              <a:t>turpis</a:t>
            </a:r>
            <a:r>
              <a:rPr lang="fr-FR" dirty="0"/>
              <a:t> </a:t>
            </a: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facilisis</a:t>
            </a:r>
            <a:r>
              <a:rPr lang="fr-FR" dirty="0"/>
              <a:t>. Nam </a:t>
            </a: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risus</a:t>
            </a:r>
            <a:r>
              <a:rPr lang="fr-FR" dirty="0"/>
              <a:t> est. </a:t>
            </a:r>
            <a:r>
              <a:rPr lang="fr-FR" dirty="0" err="1"/>
              <a:t>Interdum</a:t>
            </a:r>
            <a:r>
              <a:rPr lang="fr-FR" dirty="0"/>
              <a:t> et </a:t>
            </a:r>
            <a:r>
              <a:rPr lang="fr-FR" dirty="0" err="1"/>
              <a:t>malesuada</a:t>
            </a:r>
            <a:r>
              <a:rPr lang="fr-FR" dirty="0"/>
              <a:t> </a:t>
            </a:r>
            <a:r>
              <a:rPr lang="fr-FR" dirty="0" err="1"/>
              <a:t>fames</a:t>
            </a:r>
            <a:r>
              <a:rPr lang="fr-FR" dirty="0"/>
              <a:t> </a:t>
            </a:r>
            <a:r>
              <a:rPr lang="fr-FR" dirty="0" err="1"/>
              <a:t>ac</a:t>
            </a:r>
            <a:r>
              <a:rPr lang="fr-FR" dirty="0"/>
              <a:t> ante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primis</a:t>
            </a:r>
            <a:r>
              <a:rPr lang="fr-FR" dirty="0"/>
              <a:t> in </a:t>
            </a:r>
            <a:r>
              <a:rPr lang="fr-FR" dirty="0" err="1"/>
              <a:t>faucibus</a:t>
            </a:r>
            <a:r>
              <a:rPr lang="fr-FR" dirty="0"/>
              <a:t>. </a:t>
            </a:r>
            <a:r>
              <a:rPr lang="fr-FR" dirty="0" err="1"/>
              <a:t>Morbi</a:t>
            </a:r>
            <a:r>
              <a:rPr lang="fr-FR" dirty="0"/>
              <a:t> est </a:t>
            </a:r>
            <a:r>
              <a:rPr lang="fr-FR" dirty="0" err="1"/>
              <a:t>sem</a:t>
            </a:r>
            <a:r>
              <a:rPr lang="fr-FR" dirty="0"/>
              <a:t>, </a:t>
            </a:r>
            <a:r>
              <a:rPr lang="fr-FR" dirty="0" err="1"/>
              <a:t>faucibus</a:t>
            </a:r>
            <a:r>
              <a:rPr lang="fr-FR" dirty="0"/>
              <a:t> vitae </a:t>
            </a:r>
            <a:r>
              <a:rPr lang="fr-FR" dirty="0" err="1"/>
              <a:t>pharetra</a:t>
            </a:r>
            <a:r>
              <a:rPr lang="fr-FR" dirty="0"/>
              <a:t> </a:t>
            </a:r>
            <a:r>
              <a:rPr lang="fr-FR" dirty="0" err="1"/>
              <a:t>eget</a:t>
            </a:r>
            <a:r>
              <a:rPr lang="fr-FR" dirty="0"/>
              <a:t>,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 est. </a:t>
            </a:r>
          </a:p>
        </p:txBody>
      </p:sp>
    </p:spTree>
    <p:extLst>
      <p:ext uri="{BB962C8B-B14F-4D97-AF65-F5344CB8AC3E}">
        <p14:creationId xmlns:p14="http://schemas.microsoft.com/office/powerpoint/2010/main" val="1883508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de 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0A7E8334-9555-9146-972F-A2A47EF8395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01043" y="421542"/>
            <a:ext cx="3810000" cy="269875"/>
          </a:xfrm>
        </p:spPr>
        <p:txBody>
          <a:bodyPr>
            <a:normAutofit/>
          </a:bodyPr>
          <a:lstStyle>
            <a:lvl1pPr marL="0" indent="0">
              <a:lnSpc>
                <a:spcPts val="14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/>
              <a:t>Titre partie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9DB5349-D141-6646-8819-7204D26C7F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1043" y="1371600"/>
            <a:ext cx="4230688" cy="750521"/>
          </a:xfrm>
        </p:spPr>
        <p:txBody>
          <a:bodyPr>
            <a:normAutofit/>
          </a:bodyPr>
          <a:lstStyle>
            <a:lvl1pPr marL="0" indent="0">
              <a:lnSpc>
                <a:spcPts val="6000"/>
              </a:lnSpc>
              <a:buNone/>
              <a:defRPr sz="6600" spc="300">
                <a:solidFill>
                  <a:schemeClr val="bg1"/>
                </a:solidFill>
                <a:latin typeface="Ando Bold" pitchFamily="2" charset="0"/>
              </a:defRPr>
            </a:lvl1pPr>
          </a:lstStyle>
          <a:p>
            <a:pPr lvl="0"/>
            <a:r>
              <a:rPr lang="fr-FR" dirty="0"/>
              <a:t>TITRE PAGE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E337F8C4-B6E2-A14B-B0C2-4DA0DE92D5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1044" y="2122121"/>
            <a:ext cx="4230688" cy="503848"/>
          </a:xfrm>
        </p:spPr>
        <p:txBody>
          <a:bodyPr>
            <a:normAutofit/>
          </a:bodyPr>
          <a:lstStyle>
            <a:lvl1pPr marL="0" indent="0">
              <a:lnSpc>
                <a:spcPts val="3400"/>
              </a:lnSpc>
              <a:buNone/>
              <a:defRPr sz="3200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4645057D-F85B-4F41-A5C0-DDF1F26DD5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1776" y="3130550"/>
            <a:ext cx="3809267" cy="2613025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bg2"/>
                </a:solidFill>
                <a:latin typeface="Roboto Condensed" pitchFamily="2" charset="0"/>
                <a:ea typeface="Roboto Condensed" pitchFamily="2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. </a:t>
            </a:r>
            <a:r>
              <a:rPr lang="fr-FR" dirty="0" err="1"/>
              <a:t>Quisque</a:t>
            </a:r>
            <a:r>
              <a:rPr lang="fr-FR" dirty="0"/>
              <a:t> </a:t>
            </a:r>
            <a:r>
              <a:rPr lang="fr-FR" dirty="0" err="1"/>
              <a:t>rhoncus</a:t>
            </a:r>
            <a:r>
              <a:rPr lang="fr-FR" dirty="0"/>
              <a:t> </a:t>
            </a:r>
            <a:r>
              <a:rPr lang="fr-FR" dirty="0" err="1"/>
              <a:t>facilisis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iaculis</a:t>
            </a:r>
            <a:r>
              <a:rPr lang="fr-FR" dirty="0"/>
              <a:t> </a:t>
            </a:r>
            <a:r>
              <a:rPr lang="fr-FR" dirty="0" err="1"/>
              <a:t>tellus</a:t>
            </a:r>
            <a:r>
              <a:rPr lang="fr-FR" dirty="0"/>
              <a:t> </a:t>
            </a:r>
            <a:r>
              <a:rPr lang="fr-FR" dirty="0" err="1"/>
              <a:t>efficitur</a:t>
            </a:r>
            <a:r>
              <a:rPr lang="fr-FR" dirty="0"/>
              <a:t> </a:t>
            </a:r>
            <a:r>
              <a:rPr lang="fr-FR" dirty="0" err="1"/>
              <a:t>vel</a:t>
            </a:r>
            <a:r>
              <a:rPr lang="fr-FR" dirty="0"/>
              <a:t>. </a:t>
            </a:r>
          </a:p>
          <a:p>
            <a:pPr lvl="0"/>
            <a:r>
              <a:rPr lang="fr-FR" dirty="0"/>
              <a:t>Nam </a:t>
            </a:r>
            <a:r>
              <a:rPr lang="fr-FR" dirty="0" err="1"/>
              <a:t>maximus</a:t>
            </a:r>
            <a:r>
              <a:rPr lang="fr-FR" dirty="0"/>
              <a:t> </a:t>
            </a:r>
            <a:r>
              <a:rPr lang="fr-FR" dirty="0" err="1"/>
              <a:t>convallis</a:t>
            </a:r>
            <a:r>
              <a:rPr lang="fr-FR" dirty="0"/>
              <a:t> </a:t>
            </a:r>
            <a:r>
              <a:rPr lang="fr-FR" dirty="0" err="1"/>
              <a:t>dignissim</a:t>
            </a:r>
            <a:r>
              <a:rPr lang="fr-FR" dirty="0"/>
              <a:t>. </a:t>
            </a:r>
            <a:r>
              <a:rPr lang="fr-FR" dirty="0" err="1"/>
              <a:t>Donec</a:t>
            </a:r>
            <a:r>
              <a:rPr lang="fr-FR" dirty="0"/>
              <a:t> </a:t>
            </a:r>
            <a:r>
              <a:rPr lang="fr-FR" dirty="0" err="1"/>
              <a:t>turpis</a:t>
            </a:r>
            <a:r>
              <a:rPr lang="fr-FR" dirty="0"/>
              <a:t> </a:t>
            </a:r>
            <a:r>
              <a:rPr lang="fr-FR" dirty="0" err="1"/>
              <a:t>tortor</a:t>
            </a:r>
            <a:r>
              <a:rPr lang="fr-FR" dirty="0"/>
              <a:t>, </a:t>
            </a:r>
            <a:r>
              <a:rPr lang="fr-FR" dirty="0" err="1"/>
              <a:t>luctus</a:t>
            </a:r>
            <a:r>
              <a:rPr lang="fr-FR" dirty="0"/>
              <a:t>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enim</a:t>
            </a:r>
            <a:r>
              <a:rPr lang="fr-FR" dirty="0"/>
              <a:t> non, </a:t>
            </a:r>
            <a:r>
              <a:rPr lang="fr-FR" dirty="0" err="1"/>
              <a:t>ornare</a:t>
            </a:r>
            <a:r>
              <a:rPr lang="fr-FR" dirty="0"/>
              <a:t> </a:t>
            </a:r>
            <a:r>
              <a:rPr lang="fr-FR" dirty="0" err="1"/>
              <a:t>tincidunt</a:t>
            </a:r>
            <a:r>
              <a:rPr lang="fr-FR" dirty="0"/>
              <a:t> nunc. Ut id </a:t>
            </a:r>
            <a:r>
              <a:rPr lang="fr-FR" dirty="0" err="1"/>
              <a:t>sem</a:t>
            </a:r>
            <a:r>
              <a:rPr lang="fr-FR" dirty="0"/>
              <a:t> </a:t>
            </a:r>
            <a:r>
              <a:rPr lang="fr-FR" dirty="0" err="1"/>
              <a:t>sagittis</a:t>
            </a:r>
            <a:r>
              <a:rPr lang="fr-FR" dirty="0"/>
              <a:t>, </a:t>
            </a:r>
            <a:r>
              <a:rPr lang="fr-FR" dirty="0" err="1"/>
              <a:t>lacinia</a:t>
            </a:r>
            <a:r>
              <a:rPr lang="fr-FR" dirty="0"/>
              <a:t> </a:t>
            </a:r>
            <a:r>
              <a:rPr lang="fr-FR" dirty="0" err="1"/>
              <a:t>turpis</a:t>
            </a:r>
            <a:r>
              <a:rPr lang="fr-FR" dirty="0"/>
              <a:t> non, tristique </a:t>
            </a:r>
            <a:r>
              <a:rPr lang="fr-FR" dirty="0" err="1"/>
              <a:t>orci</a:t>
            </a:r>
            <a:r>
              <a:rPr lang="fr-FR" dirty="0"/>
              <a:t>. In </a:t>
            </a:r>
            <a:r>
              <a:rPr lang="fr-FR" dirty="0" err="1"/>
              <a:t>vulputate</a:t>
            </a:r>
            <a:r>
              <a:rPr lang="fr-FR" dirty="0"/>
              <a:t> </a:t>
            </a:r>
            <a:r>
              <a:rPr lang="fr-FR" dirty="0" err="1"/>
              <a:t>luctus</a:t>
            </a:r>
            <a:r>
              <a:rPr lang="fr-FR" dirty="0"/>
              <a:t> </a:t>
            </a:r>
            <a:r>
              <a:rPr lang="fr-FR" dirty="0" err="1"/>
              <a:t>turpis</a:t>
            </a:r>
            <a:r>
              <a:rPr lang="fr-FR" dirty="0"/>
              <a:t> </a:t>
            </a: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facilisis</a:t>
            </a:r>
            <a:r>
              <a:rPr lang="fr-FR" dirty="0"/>
              <a:t>. Nam </a:t>
            </a:r>
            <a:r>
              <a:rPr lang="fr-FR" dirty="0" err="1"/>
              <a:t>vel</a:t>
            </a:r>
            <a:r>
              <a:rPr lang="fr-FR" dirty="0"/>
              <a:t> </a:t>
            </a:r>
            <a:r>
              <a:rPr lang="fr-FR" dirty="0" err="1"/>
              <a:t>risus</a:t>
            </a:r>
            <a:r>
              <a:rPr lang="fr-FR" dirty="0"/>
              <a:t> est. </a:t>
            </a:r>
            <a:r>
              <a:rPr lang="fr-FR" dirty="0" err="1"/>
              <a:t>Interdum</a:t>
            </a:r>
            <a:r>
              <a:rPr lang="fr-FR" dirty="0"/>
              <a:t> et </a:t>
            </a:r>
            <a:r>
              <a:rPr lang="fr-FR" dirty="0" err="1"/>
              <a:t>malesuada</a:t>
            </a:r>
            <a:r>
              <a:rPr lang="fr-FR" dirty="0"/>
              <a:t> </a:t>
            </a:r>
            <a:r>
              <a:rPr lang="fr-FR" dirty="0" err="1"/>
              <a:t>fames</a:t>
            </a:r>
            <a:r>
              <a:rPr lang="fr-FR" dirty="0"/>
              <a:t> </a:t>
            </a:r>
            <a:r>
              <a:rPr lang="fr-FR" dirty="0" err="1"/>
              <a:t>ac</a:t>
            </a:r>
            <a:r>
              <a:rPr lang="fr-FR" dirty="0"/>
              <a:t> ante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primis</a:t>
            </a:r>
            <a:r>
              <a:rPr lang="fr-FR" dirty="0"/>
              <a:t> in </a:t>
            </a:r>
            <a:r>
              <a:rPr lang="fr-FR" dirty="0" err="1"/>
              <a:t>faucibus</a:t>
            </a:r>
            <a:r>
              <a:rPr lang="fr-FR" dirty="0"/>
              <a:t>. </a:t>
            </a:r>
            <a:r>
              <a:rPr lang="fr-FR" dirty="0" err="1"/>
              <a:t>Morbi</a:t>
            </a:r>
            <a:r>
              <a:rPr lang="fr-FR" dirty="0"/>
              <a:t> est </a:t>
            </a:r>
            <a:r>
              <a:rPr lang="fr-FR" dirty="0" err="1"/>
              <a:t>sem</a:t>
            </a:r>
            <a:r>
              <a:rPr lang="fr-FR" dirty="0"/>
              <a:t>, </a:t>
            </a:r>
            <a:r>
              <a:rPr lang="fr-FR" dirty="0" err="1"/>
              <a:t>faucibus</a:t>
            </a:r>
            <a:r>
              <a:rPr lang="fr-FR" dirty="0"/>
              <a:t> vitae </a:t>
            </a:r>
            <a:r>
              <a:rPr lang="fr-FR" dirty="0" err="1"/>
              <a:t>pharetra</a:t>
            </a:r>
            <a:r>
              <a:rPr lang="fr-FR" dirty="0"/>
              <a:t> </a:t>
            </a:r>
            <a:r>
              <a:rPr lang="fr-FR" dirty="0" err="1"/>
              <a:t>eget</a:t>
            </a:r>
            <a:r>
              <a:rPr lang="fr-FR" dirty="0"/>
              <a:t>, </a:t>
            </a:r>
            <a:r>
              <a:rPr lang="fr-FR" dirty="0" err="1"/>
              <a:t>fermentum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 est. 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27BA9BD-3459-B24F-A250-263D2528441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78550" y="2122122"/>
            <a:ext cx="4302125" cy="3621454"/>
          </a:xfrm>
        </p:spPr>
        <p:txBody>
          <a:bodyPr/>
          <a:lstStyle/>
          <a:p>
            <a:endParaRPr lang="fr-FR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37810C1A-7749-3248-AA4E-5792F0DE21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60382" y="6289916"/>
            <a:ext cx="967154" cy="365125"/>
          </a:xfrm>
        </p:spPr>
        <p:txBody>
          <a:bodyPr/>
          <a:lstStyle/>
          <a:p>
            <a:fld id="{C4888C54-99A6-6645-BE2D-AAA62A347654}" type="datetime1">
              <a:rPr lang="fr-FR" smtClean="0"/>
              <a:t>02/12/2022</a:t>
            </a:fld>
            <a:endParaRPr lang="fr-FR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36585E62-5198-AA48-A62C-D93D9008D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45582" y="6289915"/>
            <a:ext cx="4114800" cy="365125"/>
          </a:xfrm>
        </p:spPr>
        <p:txBody>
          <a:bodyPr/>
          <a:lstStyle/>
          <a:p>
            <a:r>
              <a:rPr lang="fr-FR" dirty="0"/>
              <a:t>Lorraine INP </a:t>
            </a:r>
          </a:p>
        </p:txBody>
      </p:sp>
    </p:spTree>
    <p:extLst>
      <p:ext uri="{BB962C8B-B14F-4D97-AF65-F5344CB8AC3E}">
        <p14:creationId xmlns:p14="http://schemas.microsoft.com/office/powerpoint/2010/main" val="908213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8.emf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2543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Geneva" pitchFamily="-65" charset="-128"/>
          <a:cs typeface="Calibri" panose="020F05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9pPr>
    </p:titleStyle>
    <p:bodyStyle>
      <a:lvl1pPr marL="341313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Calibri" panose="020F0502020204030204" pitchFamily="34" charset="0"/>
          <a:ea typeface="Geneva" pitchFamily="-65" charset="-128"/>
          <a:cs typeface="Calibri" panose="020F0502020204030204" pitchFamily="34" charset="0"/>
        </a:defRPr>
      </a:lvl1pPr>
      <a:lvl2pPr marL="741363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 panose="020F0502020204030204" pitchFamily="34" charset="0"/>
          <a:ea typeface="Geneva" pitchFamily="-65" charset="-128"/>
          <a:cs typeface="Geneva"/>
        </a:defRPr>
      </a:lvl2pPr>
      <a:lvl3pPr marL="1141413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 panose="020F0502020204030204" pitchFamily="34" charset="0"/>
          <a:ea typeface="Geneva" pitchFamily="-65" charset="-128"/>
          <a:cs typeface="Geneva"/>
        </a:defRPr>
      </a:lvl3pPr>
      <a:lvl4pPr marL="1598613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anose="020F0502020204030204" pitchFamily="34" charset="0"/>
          <a:ea typeface="Geneva" pitchFamily="-65" charset="-128"/>
          <a:cs typeface="Geneva"/>
        </a:defRPr>
      </a:lvl4pPr>
      <a:lvl5pPr marL="2055813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anose="020F0502020204030204" pitchFamily="34" charset="0"/>
          <a:ea typeface="Geneva" pitchFamily="-65" charset="-128"/>
          <a:cs typeface="Genev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5608666-AFCB-488D-BFA6-AF4B48369202}"/>
              </a:ext>
            </a:extLst>
          </p:cNvPr>
          <p:cNvSpPr/>
          <p:nvPr userDrawn="1"/>
        </p:nvSpPr>
        <p:spPr bwMode="auto">
          <a:xfrm>
            <a:off x="0" y="0"/>
            <a:ext cx="12191998" cy="6858000"/>
          </a:xfrm>
          <a:prstGeom prst="rect">
            <a:avLst/>
          </a:prstGeom>
          <a:solidFill>
            <a:srgbClr val="62257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Roboto Condensed" pitchFamily="2" charset="0"/>
              <a:ea typeface="Roboto Condensed" pitchFamily="2" charset="0"/>
            </a:endParaRPr>
          </a:p>
        </p:txBody>
      </p:sp>
      <p:sp>
        <p:nvSpPr>
          <p:cNvPr id="14" name="Espace réservé du titre 1">
            <a:extLst>
              <a:ext uri="{FF2B5EF4-FFF2-40B4-BE49-F238E27FC236}">
                <a16:creationId xmlns:a16="http://schemas.microsoft.com/office/drawing/2014/main" id="{3A430F23-141A-473D-9818-D02C336D983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Modèle pour écoles</a:t>
            </a:r>
          </a:p>
        </p:txBody>
      </p:sp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672AC796-621A-4FC2-A086-62652550E58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981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dirty="0"/>
              <a:t>Modifiez les styles du texte du masque</a:t>
            </a:r>
          </a:p>
          <a:p>
            <a:pPr lvl="1"/>
            <a:r>
              <a:rPr lang="fr-FR" altLang="fr-FR" dirty="0"/>
              <a:t>Deuxième niveau</a:t>
            </a:r>
          </a:p>
          <a:p>
            <a:pPr lvl="2"/>
            <a:r>
              <a:rPr lang="fr-FR" altLang="fr-FR" dirty="0"/>
              <a:t>Troisième niveau</a:t>
            </a:r>
          </a:p>
          <a:p>
            <a:pPr lvl="3"/>
            <a:r>
              <a:rPr lang="fr-FR" altLang="fr-FR" dirty="0"/>
              <a:t>Quatrième niveau</a:t>
            </a:r>
          </a:p>
          <a:p>
            <a:pPr lvl="4"/>
            <a:r>
              <a:rPr lang="fr-FR" altLang="fr-FR" dirty="0"/>
              <a:t>Cinquième niveau</a:t>
            </a:r>
          </a:p>
        </p:txBody>
      </p:sp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03BF4D16-6242-4E19-AC04-ACDDA0FED3FA}"/>
              </a:ext>
            </a:extLst>
          </p:cNvPr>
          <p:cNvSpPr/>
          <p:nvPr userDrawn="1"/>
        </p:nvSpPr>
        <p:spPr bwMode="auto">
          <a:xfrm>
            <a:off x="1" y="3861048"/>
            <a:ext cx="211823" cy="613372"/>
          </a:xfrm>
          <a:custGeom>
            <a:avLst/>
            <a:gdLst>
              <a:gd name="connsiteX0" fmla="*/ 0 w 151451"/>
              <a:gd name="connsiteY0" fmla="*/ 0 h 438554"/>
              <a:gd name="connsiteX1" fmla="*/ 68969 w 151451"/>
              <a:gd name="connsiteY1" fmla="*/ 49197 h 438554"/>
              <a:gd name="connsiteX2" fmla="*/ 151451 w 151451"/>
              <a:gd name="connsiteY2" fmla="*/ 232482 h 438554"/>
              <a:gd name="connsiteX3" fmla="*/ 151451 w 151451"/>
              <a:gd name="connsiteY3" fmla="*/ 438554 h 438554"/>
              <a:gd name="connsiteX4" fmla="*/ 0 w 151451"/>
              <a:gd name="connsiteY4" fmla="*/ 330528 h 438554"/>
              <a:gd name="connsiteX5" fmla="*/ 0 w 151451"/>
              <a:gd name="connsiteY5" fmla="*/ 0 h 438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1451" h="438554">
                <a:moveTo>
                  <a:pt x="0" y="0"/>
                </a:moveTo>
                <a:lnTo>
                  <a:pt x="68969" y="49197"/>
                </a:lnTo>
                <a:cubicBezTo>
                  <a:pt x="114544" y="81681"/>
                  <a:pt x="151451" y="163761"/>
                  <a:pt x="151451" y="232482"/>
                </a:cubicBezTo>
                <a:lnTo>
                  <a:pt x="151451" y="438554"/>
                </a:lnTo>
                <a:lnTo>
                  <a:pt x="0" y="33052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23" name="Forme libre : forme 22">
            <a:extLst>
              <a:ext uri="{FF2B5EF4-FFF2-40B4-BE49-F238E27FC236}">
                <a16:creationId xmlns:a16="http://schemas.microsoft.com/office/drawing/2014/main" id="{B3A711B0-2A9B-4FA5-9DB4-9733EBF912B7}"/>
              </a:ext>
            </a:extLst>
          </p:cNvPr>
          <p:cNvSpPr/>
          <p:nvPr userDrawn="1"/>
        </p:nvSpPr>
        <p:spPr bwMode="auto">
          <a:xfrm>
            <a:off x="0" y="4406828"/>
            <a:ext cx="211824" cy="1362669"/>
          </a:xfrm>
          <a:custGeom>
            <a:avLst/>
            <a:gdLst>
              <a:gd name="connsiteX0" fmla="*/ 0 w 211824"/>
              <a:gd name="connsiteY0" fmla="*/ 0 h 1362669"/>
              <a:gd name="connsiteX1" fmla="*/ 23283 w 211824"/>
              <a:gd name="connsiteY1" fmla="*/ 27507 h 1362669"/>
              <a:gd name="connsiteX2" fmla="*/ 211824 w 211824"/>
              <a:gd name="connsiteY2" fmla="*/ 591275 h 1362669"/>
              <a:gd name="connsiteX3" fmla="*/ 211824 w 211824"/>
              <a:gd name="connsiteY3" fmla="*/ 1362669 h 1362669"/>
              <a:gd name="connsiteX4" fmla="*/ 0 w 211824"/>
              <a:gd name="connsiteY4" fmla="*/ 1211580 h 1362669"/>
              <a:gd name="connsiteX5" fmla="*/ 0 w 211824"/>
              <a:gd name="connsiteY5" fmla="*/ 0 h 1362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824" h="1362669">
                <a:moveTo>
                  <a:pt x="0" y="0"/>
                </a:moveTo>
                <a:lnTo>
                  <a:pt x="23283" y="27507"/>
                </a:lnTo>
                <a:cubicBezTo>
                  <a:pt x="134112" y="177279"/>
                  <a:pt x="211824" y="398342"/>
                  <a:pt x="211824" y="591275"/>
                </a:cubicBezTo>
                <a:lnTo>
                  <a:pt x="211824" y="1362669"/>
                </a:lnTo>
                <a:lnTo>
                  <a:pt x="0" y="1211580"/>
                </a:ln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3B80A10-00CA-4B5F-ABF9-C8661A46EF9C}"/>
              </a:ext>
            </a:extLst>
          </p:cNvPr>
          <p:cNvSpPr/>
          <p:nvPr userDrawn="1"/>
        </p:nvSpPr>
        <p:spPr bwMode="auto">
          <a:xfrm>
            <a:off x="0" y="5803529"/>
            <a:ext cx="1077934" cy="1054471"/>
          </a:xfrm>
          <a:custGeom>
            <a:avLst/>
            <a:gdLst>
              <a:gd name="connsiteX0" fmla="*/ 0 w 1077934"/>
              <a:gd name="connsiteY0" fmla="*/ 0 h 1054471"/>
              <a:gd name="connsiteX1" fmla="*/ 887196 w 1077934"/>
              <a:gd name="connsiteY1" fmla="*/ 632851 h 1054471"/>
              <a:gd name="connsiteX2" fmla="*/ 1074223 w 1077934"/>
              <a:gd name="connsiteY2" fmla="*/ 996248 h 1054471"/>
              <a:gd name="connsiteX3" fmla="*/ 1077934 w 1077934"/>
              <a:gd name="connsiteY3" fmla="*/ 1054471 h 1054471"/>
              <a:gd name="connsiteX4" fmla="*/ 405804 w 1077934"/>
              <a:gd name="connsiteY4" fmla="*/ 1054471 h 1054471"/>
              <a:gd name="connsiteX5" fmla="*/ 0 w 1077934"/>
              <a:gd name="connsiteY5" fmla="*/ 765020 h 1054471"/>
              <a:gd name="connsiteX6" fmla="*/ 0 w 1077934"/>
              <a:gd name="connsiteY6" fmla="*/ 0 h 1054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77934" h="1054471">
                <a:moveTo>
                  <a:pt x="0" y="0"/>
                </a:moveTo>
                <a:lnTo>
                  <a:pt x="887196" y="632851"/>
                </a:lnTo>
                <a:cubicBezTo>
                  <a:pt x="979494" y="698636"/>
                  <a:pt x="1056431" y="852306"/>
                  <a:pt x="1074223" y="996248"/>
                </a:cubicBezTo>
                <a:lnTo>
                  <a:pt x="1077934" y="1054471"/>
                </a:lnTo>
                <a:lnTo>
                  <a:pt x="405804" y="1054471"/>
                </a:lnTo>
                <a:lnTo>
                  <a:pt x="0" y="76502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EDA1C906-327A-4DF1-BF0A-2D8AC46ED8B4}"/>
              </a:ext>
            </a:extLst>
          </p:cNvPr>
          <p:cNvSpPr/>
          <p:nvPr userDrawn="1"/>
        </p:nvSpPr>
        <p:spPr bwMode="auto">
          <a:xfrm>
            <a:off x="11150471" y="1"/>
            <a:ext cx="1041529" cy="932293"/>
          </a:xfrm>
          <a:custGeom>
            <a:avLst/>
            <a:gdLst>
              <a:gd name="connsiteX0" fmla="*/ 0 w 1041529"/>
              <a:gd name="connsiteY0" fmla="*/ 0 h 932293"/>
              <a:gd name="connsiteX1" fmla="*/ 1041529 w 1041529"/>
              <a:gd name="connsiteY1" fmla="*/ 0 h 932293"/>
              <a:gd name="connsiteX2" fmla="*/ 1041529 w 1041529"/>
              <a:gd name="connsiteY2" fmla="*/ 932293 h 932293"/>
              <a:gd name="connsiteX3" fmla="*/ 247215 w 1041529"/>
              <a:gd name="connsiteY3" fmla="*/ 365726 h 932293"/>
              <a:gd name="connsiteX4" fmla="*/ 28924 w 1041529"/>
              <a:gd name="connsiteY4" fmla="*/ 73526 h 932293"/>
              <a:gd name="connsiteX5" fmla="*/ 0 w 1041529"/>
              <a:gd name="connsiteY5" fmla="*/ 0 h 932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41529" h="932293">
                <a:moveTo>
                  <a:pt x="0" y="0"/>
                </a:moveTo>
                <a:lnTo>
                  <a:pt x="1041529" y="0"/>
                </a:lnTo>
                <a:lnTo>
                  <a:pt x="1041529" y="932293"/>
                </a:lnTo>
                <a:lnTo>
                  <a:pt x="247215" y="365726"/>
                </a:lnTo>
                <a:cubicBezTo>
                  <a:pt x="161998" y="304928"/>
                  <a:pt x="84809" y="197715"/>
                  <a:pt x="28924" y="73526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771355CE-436E-4975-A253-F91E3D8D5C8F}"/>
              </a:ext>
            </a:extLst>
          </p:cNvPr>
          <p:cNvSpPr/>
          <p:nvPr userDrawn="1"/>
        </p:nvSpPr>
        <p:spPr bwMode="auto">
          <a:xfrm>
            <a:off x="11707042" y="692685"/>
            <a:ext cx="484956" cy="886957"/>
          </a:xfrm>
          <a:custGeom>
            <a:avLst/>
            <a:gdLst>
              <a:gd name="connsiteX0" fmla="*/ 0 w 484956"/>
              <a:gd name="connsiteY0" fmla="*/ 0 h 886957"/>
              <a:gd name="connsiteX1" fmla="*/ 484956 w 484956"/>
              <a:gd name="connsiteY1" fmla="*/ 345927 h 886957"/>
              <a:gd name="connsiteX2" fmla="*/ 484956 w 484956"/>
              <a:gd name="connsiteY2" fmla="*/ 886957 h 886957"/>
              <a:gd name="connsiteX3" fmla="*/ 135000 w 484956"/>
              <a:gd name="connsiteY3" fmla="*/ 637341 h 886957"/>
              <a:gd name="connsiteX4" fmla="*/ 0 w 484956"/>
              <a:gd name="connsiteY4" fmla="*/ 337282 h 886957"/>
              <a:gd name="connsiteX5" fmla="*/ 0 w 484956"/>
              <a:gd name="connsiteY5" fmla="*/ 0 h 886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4956" h="886957">
                <a:moveTo>
                  <a:pt x="0" y="0"/>
                </a:moveTo>
                <a:lnTo>
                  <a:pt x="484956" y="345927"/>
                </a:lnTo>
                <a:lnTo>
                  <a:pt x="484956" y="886957"/>
                </a:lnTo>
                <a:lnTo>
                  <a:pt x="135000" y="637341"/>
                </a:lnTo>
                <a:cubicBezTo>
                  <a:pt x="60480" y="584174"/>
                  <a:pt x="0" y="449832"/>
                  <a:pt x="0" y="33728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91673781-313A-4198-9971-8943BA63EB0B}"/>
              </a:ext>
            </a:extLst>
          </p:cNvPr>
          <p:cNvSpPr/>
          <p:nvPr userDrawn="1"/>
        </p:nvSpPr>
        <p:spPr bwMode="auto">
          <a:xfrm>
            <a:off x="11881016" y="1744752"/>
            <a:ext cx="310983" cy="1459242"/>
          </a:xfrm>
          <a:custGeom>
            <a:avLst/>
            <a:gdLst>
              <a:gd name="connsiteX0" fmla="*/ 0 w 310983"/>
              <a:gd name="connsiteY0" fmla="*/ 0 h 1459242"/>
              <a:gd name="connsiteX1" fmla="*/ 310983 w 310983"/>
              <a:gd name="connsiteY1" fmla="*/ 221829 h 1459242"/>
              <a:gd name="connsiteX2" fmla="*/ 310983 w 310983"/>
              <a:gd name="connsiteY2" fmla="*/ 1459242 h 1459242"/>
              <a:gd name="connsiteX3" fmla="*/ 308757 w 310983"/>
              <a:gd name="connsiteY3" fmla="*/ 1457654 h 1459242"/>
              <a:gd name="connsiteX4" fmla="*/ 0 w 310983"/>
              <a:gd name="connsiteY4" fmla="*/ 771394 h 1459242"/>
              <a:gd name="connsiteX5" fmla="*/ 0 w 310983"/>
              <a:gd name="connsiteY5" fmla="*/ 0 h 1459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0983" h="1459242">
                <a:moveTo>
                  <a:pt x="0" y="0"/>
                </a:moveTo>
                <a:lnTo>
                  <a:pt x="310983" y="221829"/>
                </a:lnTo>
                <a:lnTo>
                  <a:pt x="310983" y="1459242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77" name="Espace réservé de la date 3">
            <a:extLst>
              <a:ext uri="{FF2B5EF4-FFF2-40B4-BE49-F238E27FC236}">
                <a16:creationId xmlns:a16="http://schemas.microsoft.com/office/drawing/2014/main" id="{6F799A37-5113-4C5F-8C2D-EE79F3D45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981200" y="613931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 Condensed" pitchFamily="2" charset="0"/>
                <a:ea typeface="Roboto Condensed" pitchFamily="2" charset="0"/>
                <a:cs typeface="+mn-cs"/>
              </a:defRPr>
            </a:lvl1pPr>
          </a:lstStyle>
          <a:p>
            <a:pPr>
              <a:defRPr/>
            </a:pPr>
            <a:fld id="{FD5EA77E-AB17-4CAB-887D-E55E2CC9E38D}" type="datetimeFigureOut">
              <a:rPr lang="fr-FR" smtClean="0"/>
              <a:pPr>
                <a:defRPr/>
              </a:pPr>
              <a:t>02/12/2022</a:t>
            </a:fld>
            <a:endParaRPr lang="fr-FR" dirty="0"/>
          </a:p>
        </p:txBody>
      </p:sp>
      <p:sp>
        <p:nvSpPr>
          <p:cNvPr id="78" name="Espace réservé du pied de page 4">
            <a:extLst>
              <a:ext uri="{FF2B5EF4-FFF2-40B4-BE49-F238E27FC236}">
                <a16:creationId xmlns:a16="http://schemas.microsoft.com/office/drawing/2014/main" id="{1026F38C-8D4C-4F98-AE76-9DFC3E2C7F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48200" y="613931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 Condensed" pitchFamily="2" charset="0"/>
                <a:ea typeface="Roboto Condensed" pitchFamily="2" charset="0"/>
                <a:cs typeface="+mn-cs"/>
              </a:defRPr>
            </a:lvl1pPr>
          </a:lstStyle>
          <a:p>
            <a:pPr>
              <a:defRPr/>
            </a:pPr>
            <a:endParaRPr lang="fr-FR" dirty="0"/>
          </a:p>
        </p:txBody>
      </p:sp>
      <p:sp>
        <p:nvSpPr>
          <p:cNvPr id="79" name="Espace réservé du numéro de diapositive 5">
            <a:extLst>
              <a:ext uri="{FF2B5EF4-FFF2-40B4-BE49-F238E27FC236}">
                <a16:creationId xmlns:a16="http://schemas.microsoft.com/office/drawing/2014/main" id="{8B83E28B-FEAA-469C-B6F6-7286AD6AD5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77200" y="613931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 Condensed" pitchFamily="2" charset="0"/>
                <a:ea typeface="Roboto Condensed" pitchFamily="2" charset="0"/>
                <a:cs typeface="+mn-cs"/>
              </a:defRPr>
            </a:lvl1pPr>
          </a:lstStyle>
          <a:p>
            <a:pPr>
              <a:defRPr/>
            </a:pPr>
            <a:fld id="{17138208-ADF5-48B3-82F2-0E377832A01B}" type="slidenum">
              <a:rPr lang="fr-FR" smtClean="0"/>
              <a:pPr>
                <a:defRPr/>
              </a:pPr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9235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946" r:id="rId4"/>
    <p:sldLayoutId id="2147483947" r:id="rId5"/>
    <p:sldLayoutId id="2147483943" r:id="rId6"/>
    <p:sldLayoutId id="2147483944" r:id="rId7"/>
    <p:sldLayoutId id="2147483939" r:id="rId8"/>
    <p:sldLayoutId id="2147483977" r:id="rId9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ndo" pitchFamily="2" charset="0"/>
          <a:ea typeface="Geneva" pitchFamily="-65" charset="-128"/>
          <a:cs typeface="Calibri" panose="020F05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9pPr>
    </p:titleStyle>
    <p:bodyStyle>
      <a:lvl1pPr marL="341313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bg1"/>
          </a:solidFill>
          <a:latin typeface="Roboto Condensed" pitchFamily="2" charset="0"/>
          <a:ea typeface="Roboto Condensed" pitchFamily="2" charset="0"/>
          <a:cs typeface="Calibri" panose="020F0502020204030204" pitchFamily="34" charset="0"/>
        </a:defRPr>
      </a:lvl1pPr>
      <a:lvl2pPr marL="741363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Roboto Condensed" pitchFamily="2" charset="0"/>
          <a:ea typeface="Roboto Condensed" pitchFamily="2" charset="0"/>
          <a:cs typeface="Geneva"/>
        </a:defRPr>
      </a:lvl2pPr>
      <a:lvl3pPr marL="1141413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Roboto Condensed" pitchFamily="2" charset="0"/>
          <a:ea typeface="Roboto Condensed" pitchFamily="2" charset="0"/>
          <a:cs typeface="Geneva"/>
        </a:defRPr>
      </a:lvl3pPr>
      <a:lvl4pPr marL="1598613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Roboto Condensed" pitchFamily="2" charset="0"/>
          <a:ea typeface="Roboto Condensed" pitchFamily="2" charset="0"/>
          <a:cs typeface="Geneva"/>
        </a:defRPr>
      </a:lvl4pPr>
      <a:lvl5pPr marL="2055813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Roboto Condensed" pitchFamily="2" charset="0"/>
          <a:ea typeface="Roboto Condensed" pitchFamily="2" charset="0"/>
          <a:cs typeface="Genev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que 23">
            <a:extLst>
              <a:ext uri="{FF2B5EF4-FFF2-40B4-BE49-F238E27FC236}">
                <a16:creationId xmlns:a16="http://schemas.microsoft.com/office/drawing/2014/main" id="{84F6C1A8-8378-4389-92B1-D0EE6CA673BE}"/>
              </a:ext>
            </a:extLst>
          </p:cNvPr>
          <p:cNvSpPr/>
          <p:nvPr userDrawn="1"/>
        </p:nvSpPr>
        <p:spPr>
          <a:xfrm>
            <a:off x="-1536848" y="2759083"/>
            <a:ext cx="1800200" cy="1758490"/>
          </a:xfrm>
          <a:custGeom>
            <a:avLst/>
            <a:gdLst>
              <a:gd name="connsiteX0" fmla="*/ 2492026 w 2667000"/>
              <a:gd name="connsiteY0" fmla="*/ 1779651 h 2609850"/>
              <a:gd name="connsiteX1" fmla="*/ 2667857 w 2667000"/>
              <a:gd name="connsiteY1" fmla="*/ 2170367 h 2609850"/>
              <a:gd name="connsiteX2" fmla="*/ 2667857 w 2667000"/>
              <a:gd name="connsiteY2" fmla="*/ 2609660 h 2609850"/>
              <a:gd name="connsiteX3" fmla="*/ 182975 w 2667000"/>
              <a:gd name="connsiteY3" fmla="*/ 837248 h 2609850"/>
              <a:gd name="connsiteX4" fmla="*/ 7144 w 2667000"/>
              <a:gd name="connsiteY4" fmla="*/ 446437 h 2609850"/>
              <a:gd name="connsiteX5" fmla="*/ 7144 w 2667000"/>
              <a:gd name="connsiteY5" fmla="*/ 7144 h 2609850"/>
              <a:gd name="connsiteX6" fmla="*/ 2492026 w 2667000"/>
              <a:gd name="connsiteY6" fmla="*/ 1779651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7000" h="2609850">
                <a:moveTo>
                  <a:pt x="2492026" y="1779651"/>
                </a:moveTo>
                <a:cubicBezTo>
                  <a:pt x="2589181" y="1848898"/>
                  <a:pt x="2667857" y="2023872"/>
                  <a:pt x="2667857" y="2170367"/>
                </a:cubicBezTo>
                <a:lnTo>
                  <a:pt x="2667857" y="2609660"/>
                </a:lnTo>
                <a:lnTo>
                  <a:pt x="182975" y="837248"/>
                </a:lnTo>
                <a:cubicBezTo>
                  <a:pt x="85916" y="768001"/>
                  <a:pt x="7144" y="593027"/>
                  <a:pt x="7144" y="446437"/>
                </a:cubicBezTo>
                <a:lnTo>
                  <a:pt x="7144" y="7144"/>
                </a:lnTo>
                <a:lnTo>
                  <a:pt x="2492026" y="1779651"/>
                </a:lnTo>
                <a:close/>
              </a:path>
            </a:pathLst>
          </a:custGeom>
          <a:solidFill>
            <a:srgbClr val="62257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 sz="3200">
              <a:solidFill>
                <a:srgbClr val="003366"/>
              </a:solidFill>
            </a:endParaRPr>
          </a:p>
        </p:txBody>
      </p:sp>
      <p:sp>
        <p:nvSpPr>
          <p:cNvPr id="8" name="Forme libre : forme 7">
            <a:extLst>
              <a:ext uri="{FF2B5EF4-FFF2-40B4-BE49-F238E27FC236}">
                <a16:creationId xmlns:a16="http://schemas.microsoft.com/office/drawing/2014/main" id="{DC1B45A1-1289-4BF8-8500-7F5BB335AC04}"/>
              </a:ext>
            </a:extLst>
          </p:cNvPr>
          <p:cNvSpPr/>
          <p:nvPr userDrawn="1"/>
        </p:nvSpPr>
        <p:spPr>
          <a:xfrm flipH="1" flipV="1">
            <a:off x="-1680864" y="3192635"/>
            <a:ext cx="1872208" cy="2551732"/>
          </a:xfrm>
          <a:custGeom>
            <a:avLst/>
            <a:gdLst>
              <a:gd name="connsiteX0" fmla="*/ 0 w 1904683"/>
              <a:gd name="connsiteY0" fmla="*/ 0 h 2595993"/>
              <a:gd name="connsiteX1" fmla="*/ 1904683 w 1904683"/>
              <a:gd name="connsiteY1" fmla="*/ 1358641 h 2595993"/>
              <a:gd name="connsiteX2" fmla="*/ 1904683 w 1904683"/>
              <a:gd name="connsiteY2" fmla="*/ 2595993 h 2595993"/>
              <a:gd name="connsiteX3" fmla="*/ 308757 w 1904683"/>
              <a:gd name="connsiteY3" fmla="*/ 1457654 h 2595993"/>
              <a:gd name="connsiteX4" fmla="*/ 0 w 1904683"/>
              <a:gd name="connsiteY4" fmla="*/ 771394 h 2595993"/>
              <a:gd name="connsiteX5" fmla="*/ 0 w 1904683"/>
              <a:gd name="connsiteY5" fmla="*/ 0 h 259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4683" h="2595993">
                <a:moveTo>
                  <a:pt x="0" y="0"/>
                </a:moveTo>
                <a:lnTo>
                  <a:pt x="1904683" y="1358641"/>
                </a:lnTo>
                <a:lnTo>
                  <a:pt x="1904683" y="2595993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fr-FR">
              <a:solidFill>
                <a:srgbClr val="003366"/>
              </a:solidFill>
            </a:endParaRPr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57C37118-D5FD-4E86-AE90-8D2F8A31E865}"/>
              </a:ext>
            </a:extLst>
          </p:cNvPr>
          <p:cNvSpPr/>
          <p:nvPr userDrawn="1"/>
        </p:nvSpPr>
        <p:spPr>
          <a:xfrm rot="10800000" flipH="1" flipV="1">
            <a:off x="10992544" y="-1159234"/>
            <a:ext cx="1872208" cy="2551732"/>
          </a:xfrm>
          <a:custGeom>
            <a:avLst/>
            <a:gdLst>
              <a:gd name="connsiteX0" fmla="*/ 0 w 1904683"/>
              <a:gd name="connsiteY0" fmla="*/ 0 h 2595993"/>
              <a:gd name="connsiteX1" fmla="*/ 1904683 w 1904683"/>
              <a:gd name="connsiteY1" fmla="*/ 1358641 h 2595993"/>
              <a:gd name="connsiteX2" fmla="*/ 1904683 w 1904683"/>
              <a:gd name="connsiteY2" fmla="*/ 2595993 h 2595993"/>
              <a:gd name="connsiteX3" fmla="*/ 308757 w 1904683"/>
              <a:gd name="connsiteY3" fmla="*/ 1457654 h 2595993"/>
              <a:gd name="connsiteX4" fmla="*/ 0 w 1904683"/>
              <a:gd name="connsiteY4" fmla="*/ 771394 h 2595993"/>
              <a:gd name="connsiteX5" fmla="*/ 0 w 1904683"/>
              <a:gd name="connsiteY5" fmla="*/ 0 h 259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4683" h="2595993">
                <a:moveTo>
                  <a:pt x="0" y="0"/>
                </a:moveTo>
                <a:lnTo>
                  <a:pt x="1904683" y="1358641"/>
                </a:lnTo>
                <a:lnTo>
                  <a:pt x="1904683" y="2595993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fr-FR">
              <a:solidFill>
                <a:srgbClr val="003366"/>
              </a:solidFill>
            </a:endParaRPr>
          </a:p>
        </p:txBody>
      </p:sp>
      <p:sp>
        <p:nvSpPr>
          <p:cNvPr id="10" name="Graphique 23">
            <a:extLst>
              <a:ext uri="{FF2B5EF4-FFF2-40B4-BE49-F238E27FC236}">
                <a16:creationId xmlns:a16="http://schemas.microsoft.com/office/drawing/2014/main" id="{CFE61DD8-61AF-4657-B227-DF85D657BAA5}"/>
              </a:ext>
            </a:extLst>
          </p:cNvPr>
          <p:cNvSpPr/>
          <p:nvPr userDrawn="1"/>
        </p:nvSpPr>
        <p:spPr>
          <a:xfrm>
            <a:off x="11640616" y="620688"/>
            <a:ext cx="2232248" cy="2180528"/>
          </a:xfrm>
          <a:custGeom>
            <a:avLst/>
            <a:gdLst>
              <a:gd name="connsiteX0" fmla="*/ 2492026 w 2667000"/>
              <a:gd name="connsiteY0" fmla="*/ 1779651 h 2609850"/>
              <a:gd name="connsiteX1" fmla="*/ 2667857 w 2667000"/>
              <a:gd name="connsiteY1" fmla="*/ 2170367 h 2609850"/>
              <a:gd name="connsiteX2" fmla="*/ 2667857 w 2667000"/>
              <a:gd name="connsiteY2" fmla="*/ 2609660 h 2609850"/>
              <a:gd name="connsiteX3" fmla="*/ 182975 w 2667000"/>
              <a:gd name="connsiteY3" fmla="*/ 837248 h 2609850"/>
              <a:gd name="connsiteX4" fmla="*/ 7144 w 2667000"/>
              <a:gd name="connsiteY4" fmla="*/ 446437 h 2609850"/>
              <a:gd name="connsiteX5" fmla="*/ 7144 w 2667000"/>
              <a:gd name="connsiteY5" fmla="*/ 7144 h 2609850"/>
              <a:gd name="connsiteX6" fmla="*/ 2492026 w 2667000"/>
              <a:gd name="connsiteY6" fmla="*/ 1779651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7000" h="2609850">
                <a:moveTo>
                  <a:pt x="2492026" y="1779651"/>
                </a:moveTo>
                <a:cubicBezTo>
                  <a:pt x="2589181" y="1848898"/>
                  <a:pt x="2667857" y="2023872"/>
                  <a:pt x="2667857" y="2170367"/>
                </a:cubicBezTo>
                <a:lnTo>
                  <a:pt x="2667857" y="2609660"/>
                </a:lnTo>
                <a:lnTo>
                  <a:pt x="182975" y="837248"/>
                </a:lnTo>
                <a:cubicBezTo>
                  <a:pt x="85916" y="768001"/>
                  <a:pt x="7144" y="593027"/>
                  <a:pt x="7144" y="446437"/>
                </a:cubicBezTo>
                <a:lnTo>
                  <a:pt x="7144" y="7144"/>
                </a:lnTo>
                <a:lnTo>
                  <a:pt x="2492026" y="1779651"/>
                </a:lnTo>
                <a:close/>
              </a:path>
            </a:pathLst>
          </a:custGeom>
          <a:solidFill>
            <a:srgbClr val="62257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 sz="3200">
              <a:solidFill>
                <a:srgbClr val="003366"/>
              </a:solidFill>
            </a:endParaRPr>
          </a:p>
        </p:txBody>
      </p: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0AC82688-EFF2-432E-ADEE-C933A80D119E}"/>
              </a:ext>
            </a:extLst>
          </p:cNvPr>
          <p:cNvSpPr/>
          <p:nvPr userDrawn="1"/>
        </p:nvSpPr>
        <p:spPr>
          <a:xfrm rot="10800000" flipH="1" flipV="1">
            <a:off x="11910644" y="1712480"/>
            <a:ext cx="1872208" cy="2551732"/>
          </a:xfrm>
          <a:custGeom>
            <a:avLst/>
            <a:gdLst>
              <a:gd name="connsiteX0" fmla="*/ 0 w 1904683"/>
              <a:gd name="connsiteY0" fmla="*/ 0 h 2595993"/>
              <a:gd name="connsiteX1" fmla="*/ 1904683 w 1904683"/>
              <a:gd name="connsiteY1" fmla="*/ 1358641 h 2595993"/>
              <a:gd name="connsiteX2" fmla="*/ 1904683 w 1904683"/>
              <a:gd name="connsiteY2" fmla="*/ 2595993 h 2595993"/>
              <a:gd name="connsiteX3" fmla="*/ 308757 w 1904683"/>
              <a:gd name="connsiteY3" fmla="*/ 1457654 h 2595993"/>
              <a:gd name="connsiteX4" fmla="*/ 0 w 1904683"/>
              <a:gd name="connsiteY4" fmla="*/ 771394 h 2595993"/>
              <a:gd name="connsiteX5" fmla="*/ 0 w 1904683"/>
              <a:gd name="connsiteY5" fmla="*/ 0 h 259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4683" h="2595993">
                <a:moveTo>
                  <a:pt x="0" y="0"/>
                </a:moveTo>
                <a:lnTo>
                  <a:pt x="1904683" y="1358641"/>
                </a:lnTo>
                <a:lnTo>
                  <a:pt x="1904683" y="2595993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fr-FR">
              <a:solidFill>
                <a:srgbClr val="003366"/>
              </a:solidFill>
            </a:endParaRPr>
          </a:p>
        </p:txBody>
      </p:sp>
      <p:sp>
        <p:nvSpPr>
          <p:cNvPr id="12" name="Forme libre : forme 11">
            <a:extLst>
              <a:ext uri="{FF2B5EF4-FFF2-40B4-BE49-F238E27FC236}">
                <a16:creationId xmlns:a16="http://schemas.microsoft.com/office/drawing/2014/main" id="{0094019B-1CF4-4162-952A-8C35F05FA4B9}"/>
              </a:ext>
            </a:extLst>
          </p:cNvPr>
          <p:cNvSpPr/>
          <p:nvPr userDrawn="1"/>
        </p:nvSpPr>
        <p:spPr bwMode="auto">
          <a:xfrm>
            <a:off x="-456728" y="5445224"/>
            <a:ext cx="1542147" cy="1908495"/>
          </a:xfrm>
          <a:custGeom>
            <a:avLst/>
            <a:gdLst>
              <a:gd name="connsiteX0" fmla="*/ 0 w 1326123"/>
              <a:gd name="connsiteY0" fmla="*/ 0 h 1641153"/>
              <a:gd name="connsiteX1" fmla="*/ 1152632 w 1326123"/>
              <a:gd name="connsiteY1" fmla="*/ 822191 h 1641153"/>
              <a:gd name="connsiteX2" fmla="*/ 1326123 w 1326123"/>
              <a:gd name="connsiteY2" fmla="*/ 1207706 h 1641153"/>
              <a:gd name="connsiteX3" fmla="*/ 1326123 w 1326123"/>
              <a:gd name="connsiteY3" fmla="*/ 1641153 h 1641153"/>
              <a:gd name="connsiteX4" fmla="*/ 0 w 1326123"/>
              <a:gd name="connsiteY4" fmla="*/ 695259 h 1641153"/>
              <a:gd name="connsiteX5" fmla="*/ 0 w 1326123"/>
              <a:gd name="connsiteY5" fmla="*/ 0 h 164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6123" h="1641153">
                <a:moveTo>
                  <a:pt x="0" y="0"/>
                </a:moveTo>
                <a:lnTo>
                  <a:pt x="1152632" y="822191"/>
                </a:lnTo>
                <a:cubicBezTo>
                  <a:pt x="1248494" y="890516"/>
                  <a:pt x="1326123" y="1063161"/>
                  <a:pt x="1326123" y="1207706"/>
                </a:cubicBezTo>
                <a:lnTo>
                  <a:pt x="1326123" y="1641153"/>
                </a:lnTo>
                <a:lnTo>
                  <a:pt x="0" y="695259"/>
                </a:lnTo>
                <a:lnTo>
                  <a:pt x="0" y="0"/>
                </a:lnTo>
                <a:close/>
              </a:path>
            </a:pathLst>
          </a:custGeom>
          <a:solidFill>
            <a:srgbClr val="62257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023D9C44-A862-44C9-9E26-785D6CFA4C7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766008" y="6309320"/>
            <a:ext cx="1144636" cy="395254"/>
          </a:xfrm>
          <a:prstGeom prst="rect">
            <a:avLst/>
          </a:prstGeom>
        </p:spPr>
      </p:pic>
      <p:sp>
        <p:nvSpPr>
          <p:cNvPr id="14" name="Espace réservé de la date 3">
            <a:extLst>
              <a:ext uri="{FF2B5EF4-FFF2-40B4-BE49-F238E27FC236}">
                <a16:creationId xmlns:a16="http://schemas.microsoft.com/office/drawing/2014/main" id="{559B799D-8E04-4FA8-9A38-9B8336717289}"/>
              </a:ext>
            </a:extLst>
          </p:cNvPr>
          <p:cNvSpPr txBox="1">
            <a:spLocks/>
          </p:cNvSpPr>
          <p:nvPr userDrawn="1"/>
        </p:nvSpPr>
        <p:spPr>
          <a:xfrm>
            <a:off x="10058400" y="150025"/>
            <a:ext cx="2133600" cy="261937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fr-FR"/>
            </a:defPPr>
            <a:lvl1pPr marL="0" algn="r" defTabSz="685783" rtl="0" eaLnBrk="1" latinLnBrk="0" hangingPunct="1">
              <a:defRPr sz="800" kern="1200">
                <a:solidFill>
                  <a:srgbClr val="002060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342892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83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75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457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348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40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132" algn="l" defTabSz="685783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18A995EA-4E48-44AF-AC4A-9FDDF5FE50B4}" type="slidenum">
              <a:rPr lang="fr-FR" sz="1067" smtClean="0">
                <a:solidFill>
                  <a:schemeClr val="bg1"/>
                </a:solidFill>
                <a:latin typeface="Roboto Condensed" pitchFamily="2" charset="0"/>
                <a:ea typeface="Roboto Condensed" pitchFamily="2" charset="0"/>
              </a:rPr>
              <a:pPr>
                <a:defRPr/>
              </a:pPr>
              <a:t>‹N°›</a:t>
            </a:fld>
            <a:endParaRPr lang="fr-FR" sz="1067" dirty="0">
              <a:solidFill>
                <a:schemeClr val="bg1"/>
              </a:solidFill>
              <a:latin typeface="Roboto Condensed" pitchFamily="2" charset="0"/>
              <a:ea typeface="Roboto Condensed" pitchFamily="2" charset="0"/>
            </a:endParaRP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25655E64-4CB2-487D-B168-66047B1838A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-312712" y="-99392"/>
            <a:ext cx="864096" cy="106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317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phique 23">
            <a:extLst>
              <a:ext uri="{FF2B5EF4-FFF2-40B4-BE49-F238E27FC236}">
                <a16:creationId xmlns:a16="http://schemas.microsoft.com/office/drawing/2014/main" id="{D5A2D6EC-9DB1-4F23-A88F-AD9A6C52ABA1}"/>
              </a:ext>
            </a:extLst>
          </p:cNvPr>
          <p:cNvSpPr/>
          <p:nvPr userDrawn="1"/>
        </p:nvSpPr>
        <p:spPr>
          <a:xfrm>
            <a:off x="179512" y="3140968"/>
            <a:ext cx="2990769" cy="2926681"/>
          </a:xfrm>
          <a:custGeom>
            <a:avLst/>
            <a:gdLst>
              <a:gd name="connsiteX0" fmla="*/ 2492026 w 2667000"/>
              <a:gd name="connsiteY0" fmla="*/ 1779651 h 2609850"/>
              <a:gd name="connsiteX1" fmla="*/ 2667857 w 2667000"/>
              <a:gd name="connsiteY1" fmla="*/ 2170367 h 2609850"/>
              <a:gd name="connsiteX2" fmla="*/ 2667857 w 2667000"/>
              <a:gd name="connsiteY2" fmla="*/ 2609660 h 2609850"/>
              <a:gd name="connsiteX3" fmla="*/ 182975 w 2667000"/>
              <a:gd name="connsiteY3" fmla="*/ 837248 h 2609850"/>
              <a:gd name="connsiteX4" fmla="*/ 7144 w 2667000"/>
              <a:gd name="connsiteY4" fmla="*/ 446437 h 2609850"/>
              <a:gd name="connsiteX5" fmla="*/ 7144 w 2667000"/>
              <a:gd name="connsiteY5" fmla="*/ 7144 h 2609850"/>
              <a:gd name="connsiteX6" fmla="*/ 2492026 w 2667000"/>
              <a:gd name="connsiteY6" fmla="*/ 1779651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7000" h="2609850">
                <a:moveTo>
                  <a:pt x="2492026" y="1779651"/>
                </a:moveTo>
                <a:cubicBezTo>
                  <a:pt x="2589181" y="1848898"/>
                  <a:pt x="2667857" y="2023872"/>
                  <a:pt x="2667857" y="2170367"/>
                </a:cubicBezTo>
                <a:lnTo>
                  <a:pt x="2667857" y="2609660"/>
                </a:lnTo>
                <a:lnTo>
                  <a:pt x="182975" y="837248"/>
                </a:lnTo>
                <a:cubicBezTo>
                  <a:pt x="85916" y="768001"/>
                  <a:pt x="7144" y="593027"/>
                  <a:pt x="7144" y="446437"/>
                </a:cubicBezTo>
                <a:lnTo>
                  <a:pt x="7144" y="7144"/>
                </a:lnTo>
                <a:lnTo>
                  <a:pt x="2492026" y="1779651"/>
                </a:lnTo>
                <a:close/>
              </a:path>
            </a:pathLst>
          </a:custGeom>
          <a:solidFill>
            <a:srgbClr val="282D4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>
              <a:solidFill>
                <a:srgbClr val="003366"/>
              </a:solidFill>
            </a:endParaRP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93B5F55D-437D-4C46-8375-22D34DF4769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1524000" y="6647"/>
            <a:ext cx="9144000" cy="2926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libri" panose="020F0502020204030204" pitchFamily="34" charset="0"/>
                <a:ea typeface="Geneva" pitchFamily="-65" charset="-128"/>
                <a:cs typeface="Calibri" panose="020F050202020403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libri" pitchFamily="34" charset="0"/>
                <a:ea typeface="Geneva" pitchFamily="-65" charset="-128"/>
                <a:cs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libri" pitchFamily="34" charset="0"/>
                <a:ea typeface="Geneva" pitchFamily="-65" charset="-128"/>
                <a:cs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libri" pitchFamily="34" charset="0"/>
                <a:ea typeface="Geneva" pitchFamily="-65" charset="-128"/>
                <a:cs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Calibri" pitchFamily="34" charset="0"/>
                <a:ea typeface="Geneva" pitchFamily="-65" charset="-128"/>
                <a:cs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-65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-65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-65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pitchFamily="-65" charset="0"/>
              </a:defRPr>
            </a:lvl9pPr>
          </a:lstStyle>
          <a:p>
            <a:pPr>
              <a:defRPr/>
            </a:pPr>
            <a:r>
              <a:rPr lang="fr-FR" altLang="fr-FR" sz="9600" kern="0" dirty="0">
                <a:solidFill>
                  <a:schemeClr val="tx1"/>
                </a:solidFill>
                <a:latin typeface="Calibri Light" pitchFamily="34" charset="0"/>
                <a:ea typeface="MS PGothic" pitchFamily="34" charset="-128"/>
                <a:cs typeface="Arial" charset="0"/>
              </a:rPr>
              <a:t>Boite à outils</a:t>
            </a:r>
          </a:p>
          <a:p>
            <a:pPr>
              <a:defRPr/>
            </a:pPr>
            <a:r>
              <a:rPr lang="fr-FR" altLang="fr-FR" sz="6000" kern="0" dirty="0">
                <a:solidFill>
                  <a:schemeClr val="bg1">
                    <a:lumMod val="50000"/>
                  </a:schemeClr>
                </a:solidFill>
                <a:latin typeface="Calibri Light" pitchFamily="34" charset="0"/>
                <a:ea typeface="MS PGothic" pitchFamily="34" charset="-128"/>
                <a:cs typeface="Arial" charset="0"/>
              </a:rPr>
              <a:t>Formes disponibles</a:t>
            </a:r>
            <a:br>
              <a:rPr lang="fr-FR" altLang="fr-FR" sz="6000" kern="0" dirty="0">
                <a:solidFill>
                  <a:schemeClr val="bg1">
                    <a:lumMod val="50000"/>
                  </a:schemeClr>
                </a:solidFill>
                <a:latin typeface="Calibri Light" pitchFamily="34" charset="0"/>
                <a:ea typeface="MS PGothic" pitchFamily="34" charset="-128"/>
                <a:cs typeface="Arial" charset="0"/>
              </a:rPr>
            </a:br>
            <a:r>
              <a:rPr lang="fr-FR" altLang="fr-FR" sz="3600" kern="0" dirty="0">
                <a:solidFill>
                  <a:schemeClr val="bg1">
                    <a:lumMod val="50000"/>
                  </a:schemeClr>
                </a:solidFill>
                <a:latin typeface="Calibri Light" pitchFamily="34" charset="0"/>
                <a:ea typeface="MS PGothic" pitchFamily="34" charset="-128"/>
                <a:cs typeface="Arial" charset="0"/>
              </a:rPr>
              <a:t>Possibilité de décliner les codes couleurs</a:t>
            </a: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9DA4DFE-19A9-40D7-B3ED-0452F915B47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0" y="2348880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Forme libre : forme 12">
            <a:extLst>
              <a:ext uri="{FF2B5EF4-FFF2-40B4-BE49-F238E27FC236}">
                <a16:creationId xmlns:a16="http://schemas.microsoft.com/office/drawing/2014/main" id="{699FDD0C-E956-46EB-B009-0506E5BB7D79}"/>
              </a:ext>
            </a:extLst>
          </p:cNvPr>
          <p:cNvSpPr/>
          <p:nvPr userDrawn="1"/>
        </p:nvSpPr>
        <p:spPr>
          <a:xfrm>
            <a:off x="10287317" y="4077072"/>
            <a:ext cx="1904683" cy="2595993"/>
          </a:xfrm>
          <a:custGeom>
            <a:avLst/>
            <a:gdLst>
              <a:gd name="connsiteX0" fmla="*/ 0 w 1904683"/>
              <a:gd name="connsiteY0" fmla="*/ 0 h 2595993"/>
              <a:gd name="connsiteX1" fmla="*/ 1904683 w 1904683"/>
              <a:gd name="connsiteY1" fmla="*/ 1358641 h 2595993"/>
              <a:gd name="connsiteX2" fmla="*/ 1904683 w 1904683"/>
              <a:gd name="connsiteY2" fmla="*/ 2595993 h 2595993"/>
              <a:gd name="connsiteX3" fmla="*/ 308757 w 1904683"/>
              <a:gd name="connsiteY3" fmla="*/ 1457654 h 2595993"/>
              <a:gd name="connsiteX4" fmla="*/ 0 w 1904683"/>
              <a:gd name="connsiteY4" fmla="*/ 771394 h 2595993"/>
              <a:gd name="connsiteX5" fmla="*/ 0 w 1904683"/>
              <a:gd name="connsiteY5" fmla="*/ 0 h 259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4683" h="2595993">
                <a:moveTo>
                  <a:pt x="0" y="0"/>
                </a:moveTo>
                <a:lnTo>
                  <a:pt x="1904683" y="1358641"/>
                </a:lnTo>
                <a:lnTo>
                  <a:pt x="1904683" y="2595993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fr-FR">
              <a:solidFill>
                <a:srgbClr val="003366"/>
              </a:solidFill>
            </a:endParaRPr>
          </a:p>
        </p:txBody>
      </p:sp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41535CEA-181E-4B71-AEAB-3B5AF4614E38}"/>
              </a:ext>
            </a:extLst>
          </p:cNvPr>
          <p:cNvSpPr/>
          <p:nvPr userDrawn="1"/>
        </p:nvSpPr>
        <p:spPr bwMode="auto">
          <a:xfrm>
            <a:off x="1960" y="4077072"/>
            <a:ext cx="1326123" cy="1641153"/>
          </a:xfrm>
          <a:custGeom>
            <a:avLst/>
            <a:gdLst>
              <a:gd name="connsiteX0" fmla="*/ 0 w 1326123"/>
              <a:gd name="connsiteY0" fmla="*/ 0 h 1641153"/>
              <a:gd name="connsiteX1" fmla="*/ 1152632 w 1326123"/>
              <a:gd name="connsiteY1" fmla="*/ 822191 h 1641153"/>
              <a:gd name="connsiteX2" fmla="*/ 1326123 w 1326123"/>
              <a:gd name="connsiteY2" fmla="*/ 1207706 h 1641153"/>
              <a:gd name="connsiteX3" fmla="*/ 1326123 w 1326123"/>
              <a:gd name="connsiteY3" fmla="*/ 1641153 h 1641153"/>
              <a:gd name="connsiteX4" fmla="*/ 0 w 1326123"/>
              <a:gd name="connsiteY4" fmla="*/ 695259 h 1641153"/>
              <a:gd name="connsiteX5" fmla="*/ 0 w 1326123"/>
              <a:gd name="connsiteY5" fmla="*/ 0 h 164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6123" h="1641153">
                <a:moveTo>
                  <a:pt x="0" y="0"/>
                </a:moveTo>
                <a:lnTo>
                  <a:pt x="1152632" y="822191"/>
                </a:lnTo>
                <a:cubicBezTo>
                  <a:pt x="1248494" y="890516"/>
                  <a:pt x="1326123" y="1063161"/>
                  <a:pt x="1326123" y="1207706"/>
                </a:cubicBezTo>
                <a:lnTo>
                  <a:pt x="1326123" y="1641153"/>
                </a:lnTo>
                <a:lnTo>
                  <a:pt x="0" y="695259"/>
                </a:lnTo>
                <a:lnTo>
                  <a:pt x="0" y="0"/>
                </a:lnTo>
                <a:close/>
              </a:path>
            </a:pathLst>
          </a:custGeom>
          <a:solidFill>
            <a:srgbClr val="9E175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sp>
        <p:nvSpPr>
          <p:cNvPr id="7" name="Graphique 23">
            <a:extLst>
              <a:ext uri="{FF2B5EF4-FFF2-40B4-BE49-F238E27FC236}">
                <a16:creationId xmlns:a16="http://schemas.microsoft.com/office/drawing/2014/main" id="{7C092405-FB2C-26D5-4164-FBCC6C39635B}"/>
              </a:ext>
            </a:extLst>
          </p:cNvPr>
          <p:cNvSpPr/>
          <p:nvPr userDrawn="1"/>
        </p:nvSpPr>
        <p:spPr>
          <a:xfrm>
            <a:off x="3678420" y="3459987"/>
            <a:ext cx="2542919" cy="2488428"/>
          </a:xfrm>
          <a:custGeom>
            <a:avLst/>
            <a:gdLst>
              <a:gd name="connsiteX0" fmla="*/ 2492026 w 2667000"/>
              <a:gd name="connsiteY0" fmla="*/ 1779651 h 2609850"/>
              <a:gd name="connsiteX1" fmla="*/ 2667857 w 2667000"/>
              <a:gd name="connsiteY1" fmla="*/ 2170367 h 2609850"/>
              <a:gd name="connsiteX2" fmla="*/ 2667857 w 2667000"/>
              <a:gd name="connsiteY2" fmla="*/ 2609660 h 2609850"/>
              <a:gd name="connsiteX3" fmla="*/ 182975 w 2667000"/>
              <a:gd name="connsiteY3" fmla="*/ 837248 h 2609850"/>
              <a:gd name="connsiteX4" fmla="*/ 7144 w 2667000"/>
              <a:gd name="connsiteY4" fmla="*/ 446437 h 2609850"/>
              <a:gd name="connsiteX5" fmla="*/ 7144 w 2667000"/>
              <a:gd name="connsiteY5" fmla="*/ 7144 h 2609850"/>
              <a:gd name="connsiteX6" fmla="*/ 2492026 w 2667000"/>
              <a:gd name="connsiteY6" fmla="*/ 1779651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7000" h="2609850">
                <a:moveTo>
                  <a:pt x="2492026" y="1779651"/>
                </a:moveTo>
                <a:cubicBezTo>
                  <a:pt x="2589181" y="1848898"/>
                  <a:pt x="2667857" y="2023872"/>
                  <a:pt x="2667857" y="2170367"/>
                </a:cubicBezTo>
                <a:lnTo>
                  <a:pt x="2667857" y="2609660"/>
                </a:lnTo>
                <a:lnTo>
                  <a:pt x="182975" y="837248"/>
                </a:lnTo>
                <a:cubicBezTo>
                  <a:pt x="85916" y="768001"/>
                  <a:pt x="7144" y="593027"/>
                  <a:pt x="7144" y="446437"/>
                </a:cubicBezTo>
                <a:lnTo>
                  <a:pt x="7144" y="7144"/>
                </a:lnTo>
                <a:lnTo>
                  <a:pt x="2492026" y="1779651"/>
                </a:lnTo>
                <a:close/>
              </a:path>
            </a:pathLst>
          </a:custGeom>
          <a:solidFill>
            <a:srgbClr val="282D4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fr-FR" sz="3200">
              <a:solidFill>
                <a:srgbClr val="003366"/>
              </a:solidFill>
            </a:endParaRPr>
          </a:p>
        </p:txBody>
      </p:sp>
      <p:sp>
        <p:nvSpPr>
          <p:cNvPr id="8" name="Forme libre : forme 12">
            <a:extLst>
              <a:ext uri="{FF2B5EF4-FFF2-40B4-BE49-F238E27FC236}">
                <a16:creationId xmlns:a16="http://schemas.microsoft.com/office/drawing/2014/main" id="{03EDF3A7-B872-A6C2-466B-E24F19BB1F96}"/>
              </a:ext>
            </a:extLst>
          </p:cNvPr>
          <p:cNvSpPr/>
          <p:nvPr userDrawn="1"/>
        </p:nvSpPr>
        <p:spPr>
          <a:xfrm>
            <a:off x="10257516" y="2577557"/>
            <a:ext cx="1619468" cy="2207259"/>
          </a:xfrm>
          <a:custGeom>
            <a:avLst/>
            <a:gdLst>
              <a:gd name="connsiteX0" fmla="*/ 0 w 1904683"/>
              <a:gd name="connsiteY0" fmla="*/ 0 h 2595993"/>
              <a:gd name="connsiteX1" fmla="*/ 1904683 w 1904683"/>
              <a:gd name="connsiteY1" fmla="*/ 1358641 h 2595993"/>
              <a:gd name="connsiteX2" fmla="*/ 1904683 w 1904683"/>
              <a:gd name="connsiteY2" fmla="*/ 2595993 h 2595993"/>
              <a:gd name="connsiteX3" fmla="*/ 308757 w 1904683"/>
              <a:gd name="connsiteY3" fmla="*/ 1457654 h 2595993"/>
              <a:gd name="connsiteX4" fmla="*/ 0 w 1904683"/>
              <a:gd name="connsiteY4" fmla="*/ 771394 h 2595993"/>
              <a:gd name="connsiteX5" fmla="*/ 0 w 1904683"/>
              <a:gd name="connsiteY5" fmla="*/ 0 h 2595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04683" h="2595993">
                <a:moveTo>
                  <a:pt x="0" y="0"/>
                </a:moveTo>
                <a:lnTo>
                  <a:pt x="1904683" y="1358641"/>
                </a:lnTo>
                <a:lnTo>
                  <a:pt x="1904683" y="2595993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fr-FR" sz="3200">
              <a:solidFill>
                <a:srgbClr val="003366"/>
              </a:solidFill>
            </a:endParaRPr>
          </a:p>
        </p:txBody>
      </p:sp>
      <p:sp>
        <p:nvSpPr>
          <p:cNvPr id="10" name="Forme libre : forme 13">
            <a:extLst>
              <a:ext uri="{FF2B5EF4-FFF2-40B4-BE49-F238E27FC236}">
                <a16:creationId xmlns:a16="http://schemas.microsoft.com/office/drawing/2014/main" id="{0E20C258-1CFD-78C5-2E9F-DE60A1AAD36E}"/>
              </a:ext>
            </a:extLst>
          </p:cNvPr>
          <p:cNvSpPr/>
          <p:nvPr userDrawn="1"/>
        </p:nvSpPr>
        <p:spPr bwMode="auto">
          <a:xfrm>
            <a:off x="3441684" y="4087116"/>
            <a:ext cx="1127544" cy="1395400"/>
          </a:xfrm>
          <a:custGeom>
            <a:avLst/>
            <a:gdLst>
              <a:gd name="connsiteX0" fmla="*/ 0 w 1326123"/>
              <a:gd name="connsiteY0" fmla="*/ 0 h 1641153"/>
              <a:gd name="connsiteX1" fmla="*/ 1152632 w 1326123"/>
              <a:gd name="connsiteY1" fmla="*/ 822191 h 1641153"/>
              <a:gd name="connsiteX2" fmla="*/ 1326123 w 1326123"/>
              <a:gd name="connsiteY2" fmla="*/ 1207706 h 1641153"/>
              <a:gd name="connsiteX3" fmla="*/ 1326123 w 1326123"/>
              <a:gd name="connsiteY3" fmla="*/ 1641153 h 1641153"/>
              <a:gd name="connsiteX4" fmla="*/ 0 w 1326123"/>
              <a:gd name="connsiteY4" fmla="*/ 695259 h 1641153"/>
              <a:gd name="connsiteX5" fmla="*/ 0 w 1326123"/>
              <a:gd name="connsiteY5" fmla="*/ 0 h 164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6123" h="1641153">
                <a:moveTo>
                  <a:pt x="0" y="0"/>
                </a:moveTo>
                <a:lnTo>
                  <a:pt x="1152632" y="822191"/>
                </a:lnTo>
                <a:cubicBezTo>
                  <a:pt x="1248494" y="890516"/>
                  <a:pt x="1326123" y="1063161"/>
                  <a:pt x="1326123" y="1207706"/>
                </a:cubicBezTo>
                <a:lnTo>
                  <a:pt x="1326123" y="1641153"/>
                </a:lnTo>
                <a:lnTo>
                  <a:pt x="0" y="69525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defTabSz="1219170"/>
            <a:endParaRPr lang="fr-FR" sz="3200">
              <a:latin typeface="Times" pitchFamily="-65" charset="0"/>
            </a:endParaRPr>
          </a:p>
        </p:txBody>
      </p:sp>
      <p:sp>
        <p:nvSpPr>
          <p:cNvPr id="15" name="Graphique 23">
            <a:extLst>
              <a:ext uri="{FF2B5EF4-FFF2-40B4-BE49-F238E27FC236}">
                <a16:creationId xmlns:a16="http://schemas.microsoft.com/office/drawing/2014/main" id="{880A53AD-3358-CC02-792A-DED0A28089C5}"/>
              </a:ext>
            </a:extLst>
          </p:cNvPr>
          <p:cNvSpPr/>
          <p:nvPr userDrawn="1"/>
        </p:nvSpPr>
        <p:spPr>
          <a:xfrm>
            <a:off x="7315108" y="3752427"/>
            <a:ext cx="2542919" cy="2488428"/>
          </a:xfrm>
          <a:custGeom>
            <a:avLst/>
            <a:gdLst>
              <a:gd name="connsiteX0" fmla="*/ 2492026 w 2667000"/>
              <a:gd name="connsiteY0" fmla="*/ 1779651 h 2609850"/>
              <a:gd name="connsiteX1" fmla="*/ 2667857 w 2667000"/>
              <a:gd name="connsiteY1" fmla="*/ 2170367 h 2609850"/>
              <a:gd name="connsiteX2" fmla="*/ 2667857 w 2667000"/>
              <a:gd name="connsiteY2" fmla="*/ 2609660 h 2609850"/>
              <a:gd name="connsiteX3" fmla="*/ 182975 w 2667000"/>
              <a:gd name="connsiteY3" fmla="*/ 837248 h 2609850"/>
              <a:gd name="connsiteX4" fmla="*/ 7144 w 2667000"/>
              <a:gd name="connsiteY4" fmla="*/ 446437 h 2609850"/>
              <a:gd name="connsiteX5" fmla="*/ 7144 w 2667000"/>
              <a:gd name="connsiteY5" fmla="*/ 7144 h 2609850"/>
              <a:gd name="connsiteX6" fmla="*/ 2492026 w 2667000"/>
              <a:gd name="connsiteY6" fmla="*/ 1779651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7000" h="2609850">
                <a:moveTo>
                  <a:pt x="2492026" y="1779651"/>
                </a:moveTo>
                <a:cubicBezTo>
                  <a:pt x="2589181" y="1848898"/>
                  <a:pt x="2667857" y="2023872"/>
                  <a:pt x="2667857" y="2170367"/>
                </a:cubicBezTo>
                <a:lnTo>
                  <a:pt x="2667857" y="2609660"/>
                </a:lnTo>
                <a:lnTo>
                  <a:pt x="182975" y="837248"/>
                </a:lnTo>
                <a:cubicBezTo>
                  <a:pt x="85916" y="768001"/>
                  <a:pt x="7144" y="593027"/>
                  <a:pt x="7144" y="446437"/>
                </a:cubicBezTo>
                <a:lnTo>
                  <a:pt x="7144" y="7144"/>
                </a:lnTo>
                <a:lnTo>
                  <a:pt x="2492026" y="1779651"/>
                </a:lnTo>
                <a:close/>
              </a:path>
            </a:pathLst>
          </a:custGeom>
          <a:solidFill>
            <a:schemeClr val="bg1"/>
          </a:solidFill>
          <a:ln w="9525" cap="flat">
            <a:solidFill>
              <a:srgbClr val="003366"/>
            </a:solidFill>
            <a:prstDash val="solid"/>
            <a:miter/>
          </a:ln>
        </p:spPr>
        <p:txBody>
          <a:bodyPr rtlCol="0" anchor="ctr"/>
          <a:lstStyle/>
          <a:p>
            <a:endParaRPr lang="fr-FR" sz="3200">
              <a:solidFill>
                <a:srgbClr val="003366"/>
              </a:solidFill>
            </a:endParaRPr>
          </a:p>
        </p:txBody>
      </p:sp>
      <p:sp>
        <p:nvSpPr>
          <p:cNvPr id="16" name="Forme libre : forme 13">
            <a:extLst>
              <a:ext uri="{FF2B5EF4-FFF2-40B4-BE49-F238E27FC236}">
                <a16:creationId xmlns:a16="http://schemas.microsoft.com/office/drawing/2014/main" id="{B353122A-B203-12AA-3423-C911D92309F0}"/>
              </a:ext>
            </a:extLst>
          </p:cNvPr>
          <p:cNvSpPr/>
          <p:nvPr userDrawn="1"/>
        </p:nvSpPr>
        <p:spPr bwMode="auto">
          <a:xfrm>
            <a:off x="7078373" y="4379556"/>
            <a:ext cx="1127544" cy="1395400"/>
          </a:xfrm>
          <a:custGeom>
            <a:avLst/>
            <a:gdLst>
              <a:gd name="connsiteX0" fmla="*/ 0 w 1326123"/>
              <a:gd name="connsiteY0" fmla="*/ 0 h 1641153"/>
              <a:gd name="connsiteX1" fmla="*/ 1152632 w 1326123"/>
              <a:gd name="connsiteY1" fmla="*/ 822191 h 1641153"/>
              <a:gd name="connsiteX2" fmla="*/ 1326123 w 1326123"/>
              <a:gd name="connsiteY2" fmla="*/ 1207706 h 1641153"/>
              <a:gd name="connsiteX3" fmla="*/ 1326123 w 1326123"/>
              <a:gd name="connsiteY3" fmla="*/ 1641153 h 1641153"/>
              <a:gd name="connsiteX4" fmla="*/ 0 w 1326123"/>
              <a:gd name="connsiteY4" fmla="*/ 695259 h 1641153"/>
              <a:gd name="connsiteX5" fmla="*/ 0 w 1326123"/>
              <a:gd name="connsiteY5" fmla="*/ 0 h 164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6123" h="1641153">
                <a:moveTo>
                  <a:pt x="0" y="0"/>
                </a:moveTo>
                <a:lnTo>
                  <a:pt x="1152632" y="822191"/>
                </a:lnTo>
                <a:cubicBezTo>
                  <a:pt x="1248494" y="890516"/>
                  <a:pt x="1326123" y="1063161"/>
                  <a:pt x="1326123" y="1207706"/>
                </a:cubicBezTo>
                <a:lnTo>
                  <a:pt x="1326123" y="1641153"/>
                </a:lnTo>
                <a:lnTo>
                  <a:pt x="0" y="69525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solidFill>
              <a:srgbClr val="00A0E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20" tIns="60960" rIns="121920" bIns="60960" numCol="1" rtlCol="0" anchor="t" anchorCtr="0" compatLnSpc="1">
            <a:prstTxWarp prst="textNoShape">
              <a:avLst/>
            </a:prstTxWarp>
          </a:bodyPr>
          <a:lstStyle/>
          <a:p>
            <a:pPr defTabSz="1219170"/>
            <a:endParaRPr lang="fr-FR" sz="3200">
              <a:latin typeface="Times" pitchFamily="-65" charset="0"/>
            </a:endParaRP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A9268611-87D1-9E2E-E45E-DC69322B44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11928" y="5475883"/>
            <a:ext cx="655340" cy="81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03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8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+mj-lt"/>
          <a:ea typeface="Geneva" pitchFamily="-65" charset="-128"/>
          <a:cs typeface="Calibri" panose="020F050202020403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Geneva" pitchFamily="-65" charset="-128"/>
          <a:cs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pitchFamily="-65" charset="0"/>
        </a:defRPr>
      </a:lvl9pPr>
    </p:titleStyle>
    <p:bodyStyle>
      <a:lvl1pPr marL="341313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Calibri" panose="020F0502020204030204" pitchFamily="34" charset="0"/>
          <a:ea typeface="Geneva" pitchFamily="-65" charset="-128"/>
          <a:cs typeface="Calibri" panose="020F0502020204030204" pitchFamily="34" charset="0"/>
        </a:defRPr>
      </a:lvl1pPr>
      <a:lvl2pPr marL="741363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 panose="020F0502020204030204" pitchFamily="34" charset="0"/>
          <a:ea typeface="Geneva" pitchFamily="-65" charset="-128"/>
          <a:cs typeface="Geneva"/>
        </a:defRPr>
      </a:lvl2pPr>
      <a:lvl3pPr marL="1141413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 panose="020F0502020204030204" pitchFamily="34" charset="0"/>
          <a:ea typeface="Geneva" pitchFamily="-65" charset="-128"/>
          <a:cs typeface="Geneva"/>
        </a:defRPr>
      </a:lvl3pPr>
      <a:lvl4pPr marL="1598613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anose="020F0502020204030204" pitchFamily="34" charset="0"/>
          <a:ea typeface="Geneva" pitchFamily="-65" charset="-128"/>
          <a:cs typeface="Geneva"/>
        </a:defRPr>
      </a:lvl4pPr>
      <a:lvl5pPr marL="2055813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anose="020F0502020204030204" pitchFamily="34" charset="0"/>
          <a:ea typeface="Geneva" pitchFamily="-65" charset="-128"/>
          <a:cs typeface="Genev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Geneva" pitchFamily="-65" charset="-128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que 1">
            <a:extLst>
              <a:ext uri="{FF2B5EF4-FFF2-40B4-BE49-F238E27FC236}">
                <a16:creationId xmlns:a16="http://schemas.microsoft.com/office/drawing/2014/main" id="{9D094532-D6F5-E230-4848-E350C518F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66124" y="5301208"/>
            <a:ext cx="2137988" cy="958408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9666BC5-F676-8769-183E-140D44244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5520" y="5459446"/>
            <a:ext cx="2317254" cy="80017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7467643D-F65F-E6D7-9D3D-A49E94EB6C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4232" y="5455526"/>
            <a:ext cx="2232248" cy="804089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A206311D-382C-49F4-9835-7FC832708B6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56300"/>
          <a:stretch/>
        </p:blipFill>
        <p:spPr>
          <a:xfrm>
            <a:off x="2284953" y="836712"/>
            <a:ext cx="7622094" cy="383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455517"/>
      </p:ext>
    </p:extLst>
  </p:cSld>
  <p:clrMapOvr>
    <a:masterClrMapping/>
  </p:clrMapOvr>
</p:sld>
</file>

<file path=ppt/theme/theme1.xml><?xml version="1.0" encoding="utf-8"?>
<a:theme xmlns:a="http://schemas.openxmlformats.org/drawingml/2006/main" name="Couvertures">
  <a:themeElements>
    <a:clrScheme name="Lorraine IN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65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ENSGSI - Intérieu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65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Etablissement - Boite à outil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65" charset="0"/>
          </a:defRPr>
        </a:defPPr>
      </a:lstStyle>
    </a:lnDef>
  </a:objectDefaults>
  <a:extraClrSchemeLst>
    <a:extraClrScheme>
      <a:clrScheme name="Nouvelle pré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ouvelle pré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ouvelle pré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20518</TotalTime>
  <Words>0</Words>
  <Application>Microsoft Macintosh PowerPoint</Application>
  <PresentationFormat>Grand écran</PresentationFormat>
  <Paragraphs>0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1</vt:i4>
      </vt:variant>
    </vt:vector>
  </HeadingPairs>
  <TitlesOfParts>
    <vt:vector size="13" baseType="lpstr">
      <vt:lpstr>Ando</vt:lpstr>
      <vt:lpstr>Ando </vt:lpstr>
      <vt:lpstr>Ando Bold</vt:lpstr>
      <vt:lpstr>Arial</vt:lpstr>
      <vt:lpstr>Calibri</vt:lpstr>
      <vt:lpstr>Calibri Light</vt:lpstr>
      <vt:lpstr>Roboto Condensed</vt:lpstr>
      <vt:lpstr>Times</vt:lpstr>
      <vt:lpstr>Couvertures</vt:lpstr>
      <vt:lpstr>ENSGSI - Intérieur</vt:lpstr>
      <vt:lpstr>Conception personnalisée</vt:lpstr>
      <vt:lpstr>Etablissement - Boite à outils</vt:lpstr>
      <vt:lpstr>Présentation PowerPoint</vt:lpstr>
    </vt:vector>
  </TitlesOfParts>
  <Company>pamlemousse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SANGIORGIO Arnaud (sangiora)</dc:creator>
  <cp:lastModifiedBy>Fabio Cruz Sanchez</cp:lastModifiedBy>
  <cp:revision>564</cp:revision>
  <cp:lastPrinted>2022-07-04T14:07:52Z</cp:lastPrinted>
  <dcterms:modified xsi:type="dcterms:W3CDTF">2022-12-02T13:32:35Z</dcterms:modified>
</cp:coreProperties>
</file>